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8" r:id="rId2"/>
    <p:sldId id="267" r:id="rId3"/>
    <p:sldId id="265" r:id="rId4"/>
    <p:sldId id="260" r:id="rId5"/>
    <p:sldId id="262" r:id="rId6"/>
    <p:sldId id="263" r:id="rId7"/>
    <p:sldId id="264" r:id="rId8"/>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87C1"/>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249" autoAdjust="0"/>
  </p:normalViewPr>
  <p:slideViewPr>
    <p:cSldViewPr snapToGrid="0">
      <p:cViewPr>
        <p:scale>
          <a:sx n="80" d="100"/>
          <a:sy n="80" d="100"/>
        </p:scale>
        <p:origin x="378"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EC4F33-F6D5-4784-A24B-6222B18C8FAD}" type="datetimeFigureOut">
              <a:rPr lang="es-MX" smtClean="0"/>
              <a:t>19/03/2023</a:t>
            </a:fld>
            <a:endParaRPr lang="es-MX"/>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D82A03-821C-4416-ACB1-268A68FF9ECA}" type="slidenum">
              <a:rPr lang="es-MX" smtClean="0"/>
              <a:t>‹#›</a:t>
            </a:fld>
            <a:endParaRPr lang="es-MX"/>
          </a:p>
        </p:txBody>
      </p:sp>
    </p:spTree>
    <p:extLst>
      <p:ext uri="{BB962C8B-B14F-4D97-AF65-F5344CB8AC3E}">
        <p14:creationId xmlns:p14="http://schemas.microsoft.com/office/powerpoint/2010/main" val="1795969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a:t>More functional</a:t>
            </a:r>
          </a:p>
          <a:p>
            <a:pPr marL="171450" indent="-171450">
              <a:buFontTx/>
              <a:buChar char="-"/>
            </a:pPr>
            <a:r>
              <a:rPr lang="en-CA" dirty="0"/>
              <a:t>All the parameters are dynamic and change the </a:t>
            </a:r>
            <a:r>
              <a:rPr lang="en-CA" dirty="0" err="1"/>
              <a:t>framerwork</a:t>
            </a:r>
            <a:endParaRPr lang="en-CA" dirty="0"/>
          </a:p>
          <a:p>
            <a:pPr marL="171450" indent="-171450">
              <a:buFontTx/>
              <a:buChar char="-"/>
            </a:pPr>
            <a:r>
              <a:rPr lang="en-CA" dirty="0"/>
              <a:t>Adding Dashboard</a:t>
            </a:r>
            <a:endParaRPr lang="es-MX" dirty="0"/>
          </a:p>
        </p:txBody>
      </p:sp>
      <p:sp>
        <p:nvSpPr>
          <p:cNvPr id="4" name="Slide Number Placeholder 3"/>
          <p:cNvSpPr>
            <a:spLocks noGrp="1"/>
          </p:cNvSpPr>
          <p:nvPr>
            <p:ph type="sldNum" sz="quarter" idx="5"/>
          </p:nvPr>
        </p:nvSpPr>
        <p:spPr/>
        <p:txBody>
          <a:bodyPr/>
          <a:lstStyle/>
          <a:p>
            <a:fld id="{67D82A03-821C-4416-ACB1-268A68FF9ECA}" type="slidenum">
              <a:rPr lang="es-MX" smtClean="0"/>
              <a:t>6</a:t>
            </a:fld>
            <a:endParaRPr lang="es-MX"/>
          </a:p>
        </p:txBody>
      </p:sp>
    </p:spTree>
    <p:extLst>
      <p:ext uri="{BB962C8B-B14F-4D97-AF65-F5344CB8AC3E}">
        <p14:creationId xmlns:p14="http://schemas.microsoft.com/office/powerpoint/2010/main" val="16995520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CB4EB-AD6E-5A69-5B99-1C572ECF52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MX"/>
          </a:p>
        </p:txBody>
      </p:sp>
      <p:sp>
        <p:nvSpPr>
          <p:cNvPr id="3" name="Subtitle 2">
            <a:extLst>
              <a:ext uri="{FF2B5EF4-FFF2-40B4-BE49-F238E27FC236}">
                <a16:creationId xmlns:a16="http://schemas.microsoft.com/office/drawing/2014/main" id="{4E589CC4-B710-BBA8-D775-B99CEF3B2F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MX"/>
          </a:p>
        </p:txBody>
      </p:sp>
      <p:sp>
        <p:nvSpPr>
          <p:cNvPr id="4" name="Date Placeholder 3">
            <a:extLst>
              <a:ext uri="{FF2B5EF4-FFF2-40B4-BE49-F238E27FC236}">
                <a16:creationId xmlns:a16="http://schemas.microsoft.com/office/drawing/2014/main" id="{8BDEE3A4-77C5-A0D5-A99F-53E3A774C0AD}"/>
              </a:ext>
            </a:extLst>
          </p:cNvPr>
          <p:cNvSpPr>
            <a:spLocks noGrp="1"/>
          </p:cNvSpPr>
          <p:nvPr>
            <p:ph type="dt" sz="half" idx="10"/>
          </p:nvPr>
        </p:nvSpPr>
        <p:spPr/>
        <p:txBody>
          <a:bodyPr/>
          <a:lstStyle/>
          <a:p>
            <a:fld id="{2DA714F9-008F-44CA-A931-9DB281CC4B04}" type="datetimeFigureOut">
              <a:rPr lang="es-MX" smtClean="0"/>
              <a:t>19/03/2023</a:t>
            </a:fld>
            <a:endParaRPr lang="es-MX"/>
          </a:p>
        </p:txBody>
      </p:sp>
      <p:sp>
        <p:nvSpPr>
          <p:cNvPr id="5" name="Footer Placeholder 4">
            <a:extLst>
              <a:ext uri="{FF2B5EF4-FFF2-40B4-BE49-F238E27FC236}">
                <a16:creationId xmlns:a16="http://schemas.microsoft.com/office/drawing/2014/main" id="{B6BCD896-B30C-C2E0-D621-80B1A0B1838F}"/>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110D19BD-9A94-6B55-76CE-E41A284A3AD7}"/>
              </a:ext>
            </a:extLst>
          </p:cNvPr>
          <p:cNvSpPr>
            <a:spLocks noGrp="1"/>
          </p:cNvSpPr>
          <p:nvPr>
            <p:ph type="sldNum" sz="quarter" idx="12"/>
          </p:nvPr>
        </p:nvSpPr>
        <p:spPr/>
        <p:txBody>
          <a:bodyPr/>
          <a:lstStyle/>
          <a:p>
            <a:fld id="{4F5503BE-4DA4-4A9B-A3FC-8E3885AA426B}" type="slidenum">
              <a:rPr lang="es-MX" smtClean="0"/>
              <a:t>‹#›</a:t>
            </a:fld>
            <a:endParaRPr lang="es-MX"/>
          </a:p>
        </p:txBody>
      </p:sp>
    </p:spTree>
    <p:extLst>
      <p:ext uri="{BB962C8B-B14F-4D97-AF65-F5344CB8AC3E}">
        <p14:creationId xmlns:p14="http://schemas.microsoft.com/office/powerpoint/2010/main" val="588012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AA00B-0F20-A3FF-A558-8ECB059129EF}"/>
              </a:ext>
            </a:extLst>
          </p:cNvPr>
          <p:cNvSpPr>
            <a:spLocks noGrp="1"/>
          </p:cNvSpPr>
          <p:nvPr>
            <p:ph type="title"/>
          </p:nvPr>
        </p:nvSpPr>
        <p:spPr/>
        <p:txBody>
          <a:bodyPr/>
          <a:lstStyle/>
          <a:p>
            <a:r>
              <a:rPr lang="en-US"/>
              <a:t>Click to edit Master title style</a:t>
            </a:r>
            <a:endParaRPr lang="es-MX"/>
          </a:p>
        </p:txBody>
      </p:sp>
      <p:sp>
        <p:nvSpPr>
          <p:cNvPr id="3" name="Vertical Text Placeholder 2">
            <a:extLst>
              <a:ext uri="{FF2B5EF4-FFF2-40B4-BE49-F238E27FC236}">
                <a16:creationId xmlns:a16="http://schemas.microsoft.com/office/drawing/2014/main" id="{1219D6FC-CF85-0991-5309-F049CBA28F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26AC3413-88C1-D823-0035-B257E6D97ADF}"/>
              </a:ext>
            </a:extLst>
          </p:cNvPr>
          <p:cNvSpPr>
            <a:spLocks noGrp="1"/>
          </p:cNvSpPr>
          <p:nvPr>
            <p:ph type="dt" sz="half" idx="10"/>
          </p:nvPr>
        </p:nvSpPr>
        <p:spPr/>
        <p:txBody>
          <a:bodyPr/>
          <a:lstStyle/>
          <a:p>
            <a:fld id="{2DA714F9-008F-44CA-A931-9DB281CC4B04}" type="datetimeFigureOut">
              <a:rPr lang="es-MX" smtClean="0"/>
              <a:t>19/03/2023</a:t>
            </a:fld>
            <a:endParaRPr lang="es-MX"/>
          </a:p>
        </p:txBody>
      </p:sp>
      <p:sp>
        <p:nvSpPr>
          <p:cNvPr id="5" name="Footer Placeholder 4">
            <a:extLst>
              <a:ext uri="{FF2B5EF4-FFF2-40B4-BE49-F238E27FC236}">
                <a16:creationId xmlns:a16="http://schemas.microsoft.com/office/drawing/2014/main" id="{0D9810EC-D0E2-2B18-A32A-A3F1B3CC7075}"/>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8D3841AE-EEDD-6BF4-0E1D-C08529B8611C}"/>
              </a:ext>
            </a:extLst>
          </p:cNvPr>
          <p:cNvSpPr>
            <a:spLocks noGrp="1"/>
          </p:cNvSpPr>
          <p:nvPr>
            <p:ph type="sldNum" sz="quarter" idx="12"/>
          </p:nvPr>
        </p:nvSpPr>
        <p:spPr/>
        <p:txBody>
          <a:bodyPr/>
          <a:lstStyle/>
          <a:p>
            <a:fld id="{4F5503BE-4DA4-4A9B-A3FC-8E3885AA426B}" type="slidenum">
              <a:rPr lang="es-MX" smtClean="0"/>
              <a:t>‹#›</a:t>
            </a:fld>
            <a:endParaRPr lang="es-MX"/>
          </a:p>
        </p:txBody>
      </p:sp>
    </p:spTree>
    <p:extLst>
      <p:ext uri="{BB962C8B-B14F-4D97-AF65-F5344CB8AC3E}">
        <p14:creationId xmlns:p14="http://schemas.microsoft.com/office/powerpoint/2010/main" val="359830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71EA59-EBD2-D0F4-5E6A-A47029417E9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MX"/>
          </a:p>
        </p:txBody>
      </p:sp>
      <p:sp>
        <p:nvSpPr>
          <p:cNvPr id="3" name="Vertical Text Placeholder 2">
            <a:extLst>
              <a:ext uri="{FF2B5EF4-FFF2-40B4-BE49-F238E27FC236}">
                <a16:creationId xmlns:a16="http://schemas.microsoft.com/office/drawing/2014/main" id="{D3BC71E5-2C5D-B8B8-9435-C6849DF6F45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454CA821-E2C2-3061-D315-E8AA9CFD0076}"/>
              </a:ext>
            </a:extLst>
          </p:cNvPr>
          <p:cNvSpPr>
            <a:spLocks noGrp="1"/>
          </p:cNvSpPr>
          <p:nvPr>
            <p:ph type="dt" sz="half" idx="10"/>
          </p:nvPr>
        </p:nvSpPr>
        <p:spPr/>
        <p:txBody>
          <a:bodyPr/>
          <a:lstStyle/>
          <a:p>
            <a:fld id="{2DA714F9-008F-44CA-A931-9DB281CC4B04}" type="datetimeFigureOut">
              <a:rPr lang="es-MX" smtClean="0"/>
              <a:t>19/03/2023</a:t>
            </a:fld>
            <a:endParaRPr lang="es-MX"/>
          </a:p>
        </p:txBody>
      </p:sp>
      <p:sp>
        <p:nvSpPr>
          <p:cNvPr id="5" name="Footer Placeholder 4">
            <a:extLst>
              <a:ext uri="{FF2B5EF4-FFF2-40B4-BE49-F238E27FC236}">
                <a16:creationId xmlns:a16="http://schemas.microsoft.com/office/drawing/2014/main" id="{32575707-575C-5C53-B965-40EB645CF826}"/>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C4F7499D-3E5E-0AD6-C972-F9A41B652E52}"/>
              </a:ext>
            </a:extLst>
          </p:cNvPr>
          <p:cNvSpPr>
            <a:spLocks noGrp="1"/>
          </p:cNvSpPr>
          <p:nvPr>
            <p:ph type="sldNum" sz="quarter" idx="12"/>
          </p:nvPr>
        </p:nvSpPr>
        <p:spPr/>
        <p:txBody>
          <a:bodyPr/>
          <a:lstStyle/>
          <a:p>
            <a:fld id="{4F5503BE-4DA4-4A9B-A3FC-8E3885AA426B}" type="slidenum">
              <a:rPr lang="es-MX" smtClean="0"/>
              <a:t>‹#›</a:t>
            </a:fld>
            <a:endParaRPr lang="es-MX"/>
          </a:p>
        </p:txBody>
      </p:sp>
    </p:spTree>
    <p:extLst>
      <p:ext uri="{BB962C8B-B14F-4D97-AF65-F5344CB8AC3E}">
        <p14:creationId xmlns:p14="http://schemas.microsoft.com/office/powerpoint/2010/main" val="162572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BF228-22FA-EA61-D000-35ADD7917847}"/>
              </a:ext>
            </a:extLst>
          </p:cNvPr>
          <p:cNvSpPr>
            <a:spLocks noGrp="1"/>
          </p:cNvSpPr>
          <p:nvPr>
            <p:ph type="title"/>
          </p:nvPr>
        </p:nvSpPr>
        <p:spPr/>
        <p:txBody>
          <a:bodyPr/>
          <a:lstStyle/>
          <a:p>
            <a:r>
              <a:rPr lang="en-US"/>
              <a:t>Click to edit Master title style</a:t>
            </a:r>
            <a:endParaRPr lang="es-MX"/>
          </a:p>
        </p:txBody>
      </p:sp>
      <p:sp>
        <p:nvSpPr>
          <p:cNvPr id="3" name="Content Placeholder 2">
            <a:extLst>
              <a:ext uri="{FF2B5EF4-FFF2-40B4-BE49-F238E27FC236}">
                <a16:creationId xmlns:a16="http://schemas.microsoft.com/office/drawing/2014/main" id="{A98F3FDA-E37B-22D7-C507-B0C38FD6CD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1ACF1104-F17B-A82A-F50E-FDF68D82F3BF}"/>
              </a:ext>
            </a:extLst>
          </p:cNvPr>
          <p:cNvSpPr>
            <a:spLocks noGrp="1"/>
          </p:cNvSpPr>
          <p:nvPr>
            <p:ph type="dt" sz="half" idx="10"/>
          </p:nvPr>
        </p:nvSpPr>
        <p:spPr/>
        <p:txBody>
          <a:bodyPr/>
          <a:lstStyle/>
          <a:p>
            <a:fld id="{2DA714F9-008F-44CA-A931-9DB281CC4B04}" type="datetimeFigureOut">
              <a:rPr lang="es-MX" smtClean="0"/>
              <a:t>19/03/2023</a:t>
            </a:fld>
            <a:endParaRPr lang="es-MX"/>
          </a:p>
        </p:txBody>
      </p:sp>
      <p:sp>
        <p:nvSpPr>
          <p:cNvPr id="5" name="Footer Placeholder 4">
            <a:extLst>
              <a:ext uri="{FF2B5EF4-FFF2-40B4-BE49-F238E27FC236}">
                <a16:creationId xmlns:a16="http://schemas.microsoft.com/office/drawing/2014/main" id="{9E824EF3-A7C5-4515-158A-89F4F14E60B4}"/>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DB00803E-CB26-EEE7-5B7F-EFEDD12F4A0E}"/>
              </a:ext>
            </a:extLst>
          </p:cNvPr>
          <p:cNvSpPr>
            <a:spLocks noGrp="1"/>
          </p:cNvSpPr>
          <p:nvPr>
            <p:ph type="sldNum" sz="quarter" idx="12"/>
          </p:nvPr>
        </p:nvSpPr>
        <p:spPr/>
        <p:txBody>
          <a:bodyPr/>
          <a:lstStyle/>
          <a:p>
            <a:fld id="{4F5503BE-4DA4-4A9B-A3FC-8E3885AA426B}" type="slidenum">
              <a:rPr lang="es-MX" smtClean="0"/>
              <a:t>‹#›</a:t>
            </a:fld>
            <a:endParaRPr lang="es-MX"/>
          </a:p>
        </p:txBody>
      </p:sp>
    </p:spTree>
    <p:extLst>
      <p:ext uri="{BB962C8B-B14F-4D97-AF65-F5344CB8AC3E}">
        <p14:creationId xmlns:p14="http://schemas.microsoft.com/office/powerpoint/2010/main" val="2450475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DD0EC-7D2E-0235-7D73-3477F5F50E6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MX"/>
          </a:p>
        </p:txBody>
      </p:sp>
      <p:sp>
        <p:nvSpPr>
          <p:cNvPr id="3" name="Text Placeholder 2">
            <a:extLst>
              <a:ext uri="{FF2B5EF4-FFF2-40B4-BE49-F238E27FC236}">
                <a16:creationId xmlns:a16="http://schemas.microsoft.com/office/drawing/2014/main" id="{41FDAB51-3A68-9AD1-C600-F5B61DEA259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43EAE07-75F6-5DA8-F6DD-E5A6375669DA}"/>
              </a:ext>
            </a:extLst>
          </p:cNvPr>
          <p:cNvSpPr>
            <a:spLocks noGrp="1"/>
          </p:cNvSpPr>
          <p:nvPr>
            <p:ph type="dt" sz="half" idx="10"/>
          </p:nvPr>
        </p:nvSpPr>
        <p:spPr/>
        <p:txBody>
          <a:bodyPr/>
          <a:lstStyle/>
          <a:p>
            <a:fld id="{2DA714F9-008F-44CA-A931-9DB281CC4B04}" type="datetimeFigureOut">
              <a:rPr lang="es-MX" smtClean="0"/>
              <a:t>19/03/2023</a:t>
            </a:fld>
            <a:endParaRPr lang="es-MX"/>
          </a:p>
        </p:txBody>
      </p:sp>
      <p:sp>
        <p:nvSpPr>
          <p:cNvPr id="5" name="Footer Placeholder 4">
            <a:extLst>
              <a:ext uri="{FF2B5EF4-FFF2-40B4-BE49-F238E27FC236}">
                <a16:creationId xmlns:a16="http://schemas.microsoft.com/office/drawing/2014/main" id="{788F7126-E275-D413-5641-C44305A6FFEA}"/>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B8556343-A000-5B0C-8A2F-AB264E157DD6}"/>
              </a:ext>
            </a:extLst>
          </p:cNvPr>
          <p:cNvSpPr>
            <a:spLocks noGrp="1"/>
          </p:cNvSpPr>
          <p:nvPr>
            <p:ph type="sldNum" sz="quarter" idx="12"/>
          </p:nvPr>
        </p:nvSpPr>
        <p:spPr/>
        <p:txBody>
          <a:bodyPr/>
          <a:lstStyle/>
          <a:p>
            <a:fld id="{4F5503BE-4DA4-4A9B-A3FC-8E3885AA426B}" type="slidenum">
              <a:rPr lang="es-MX" smtClean="0"/>
              <a:t>‹#›</a:t>
            </a:fld>
            <a:endParaRPr lang="es-MX"/>
          </a:p>
        </p:txBody>
      </p:sp>
    </p:spTree>
    <p:extLst>
      <p:ext uri="{BB962C8B-B14F-4D97-AF65-F5344CB8AC3E}">
        <p14:creationId xmlns:p14="http://schemas.microsoft.com/office/powerpoint/2010/main" val="103728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61EC6-7151-A0AE-1BA0-9060066B45D9}"/>
              </a:ext>
            </a:extLst>
          </p:cNvPr>
          <p:cNvSpPr>
            <a:spLocks noGrp="1"/>
          </p:cNvSpPr>
          <p:nvPr>
            <p:ph type="title"/>
          </p:nvPr>
        </p:nvSpPr>
        <p:spPr/>
        <p:txBody>
          <a:bodyPr/>
          <a:lstStyle/>
          <a:p>
            <a:r>
              <a:rPr lang="en-US"/>
              <a:t>Click to edit Master title style</a:t>
            </a:r>
            <a:endParaRPr lang="es-MX"/>
          </a:p>
        </p:txBody>
      </p:sp>
      <p:sp>
        <p:nvSpPr>
          <p:cNvPr id="3" name="Content Placeholder 2">
            <a:extLst>
              <a:ext uri="{FF2B5EF4-FFF2-40B4-BE49-F238E27FC236}">
                <a16:creationId xmlns:a16="http://schemas.microsoft.com/office/drawing/2014/main" id="{77DCE1BF-89E2-7540-B261-542DC13B6DD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Content Placeholder 3">
            <a:extLst>
              <a:ext uri="{FF2B5EF4-FFF2-40B4-BE49-F238E27FC236}">
                <a16:creationId xmlns:a16="http://schemas.microsoft.com/office/drawing/2014/main" id="{71445019-1DF3-AC5C-E0B2-CFDFC32C52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5" name="Date Placeholder 4">
            <a:extLst>
              <a:ext uri="{FF2B5EF4-FFF2-40B4-BE49-F238E27FC236}">
                <a16:creationId xmlns:a16="http://schemas.microsoft.com/office/drawing/2014/main" id="{60C5EFB8-C751-E225-FE47-3205D622051F}"/>
              </a:ext>
            </a:extLst>
          </p:cNvPr>
          <p:cNvSpPr>
            <a:spLocks noGrp="1"/>
          </p:cNvSpPr>
          <p:nvPr>
            <p:ph type="dt" sz="half" idx="10"/>
          </p:nvPr>
        </p:nvSpPr>
        <p:spPr/>
        <p:txBody>
          <a:bodyPr/>
          <a:lstStyle/>
          <a:p>
            <a:fld id="{2DA714F9-008F-44CA-A931-9DB281CC4B04}" type="datetimeFigureOut">
              <a:rPr lang="es-MX" smtClean="0"/>
              <a:t>19/03/2023</a:t>
            </a:fld>
            <a:endParaRPr lang="es-MX"/>
          </a:p>
        </p:txBody>
      </p:sp>
      <p:sp>
        <p:nvSpPr>
          <p:cNvPr id="6" name="Footer Placeholder 5">
            <a:extLst>
              <a:ext uri="{FF2B5EF4-FFF2-40B4-BE49-F238E27FC236}">
                <a16:creationId xmlns:a16="http://schemas.microsoft.com/office/drawing/2014/main" id="{C0F6F70C-39FC-2E38-5476-28AF8281E046}"/>
              </a:ext>
            </a:extLst>
          </p:cNvPr>
          <p:cNvSpPr>
            <a:spLocks noGrp="1"/>
          </p:cNvSpPr>
          <p:nvPr>
            <p:ph type="ftr" sz="quarter" idx="11"/>
          </p:nvPr>
        </p:nvSpPr>
        <p:spPr/>
        <p:txBody>
          <a:bodyPr/>
          <a:lstStyle/>
          <a:p>
            <a:endParaRPr lang="es-MX"/>
          </a:p>
        </p:txBody>
      </p:sp>
      <p:sp>
        <p:nvSpPr>
          <p:cNvPr id="7" name="Slide Number Placeholder 6">
            <a:extLst>
              <a:ext uri="{FF2B5EF4-FFF2-40B4-BE49-F238E27FC236}">
                <a16:creationId xmlns:a16="http://schemas.microsoft.com/office/drawing/2014/main" id="{77036C33-D648-AF86-A958-CAF6EEA3FDDC}"/>
              </a:ext>
            </a:extLst>
          </p:cNvPr>
          <p:cNvSpPr>
            <a:spLocks noGrp="1"/>
          </p:cNvSpPr>
          <p:nvPr>
            <p:ph type="sldNum" sz="quarter" idx="12"/>
          </p:nvPr>
        </p:nvSpPr>
        <p:spPr/>
        <p:txBody>
          <a:bodyPr/>
          <a:lstStyle/>
          <a:p>
            <a:fld id="{4F5503BE-4DA4-4A9B-A3FC-8E3885AA426B}" type="slidenum">
              <a:rPr lang="es-MX" smtClean="0"/>
              <a:t>‹#›</a:t>
            </a:fld>
            <a:endParaRPr lang="es-MX"/>
          </a:p>
        </p:txBody>
      </p:sp>
    </p:spTree>
    <p:extLst>
      <p:ext uri="{BB962C8B-B14F-4D97-AF65-F5344CB8AC3E}">
        <p14:creationId xmlns:p14="http://schemas.microsoft.com/office/powerpoint/2010/main" val="417497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68A4C-7ED7-53F8-FB9C-18E5F3EF298E}"/>
              </a:ext>
            </a:extLst>
          </p:cNvPr>
          <p:cNvSpPr>
            <a:spLocks noGrp="1"/>
          </p:cNvSpPr>
          <p:nvPr>
            <p:ph type="title"/>
          </p:nvPr>
        </p:nvSpPr>
        <p:spPr>
          <a:xfrm>
            <a:off x="839788" y="365125"/>
            <a:ext cx="10515600" cy="1325563"/>
          </a:xfrm>
        </p:spPr>
        <p:txBody>
          <a:bodyPr/>
          <a:lstStyle/>
          <a:p>
            <a:r>
              <a:rPr lang="en-US"/>
              <a:t>Click to edit Master title style</a:t>
            </a:r>
            <a:endParaRPr lang="es-MX"/>
          </a:p>
        </p:txBody>
      </p:sp>
      <p:sp>
        <p:nvSpPr>
          <p:cNvPr id="3" name="Text Placeholder 2">
            <a:extLst>
              <a:ext uri="{FF2B5EF4-FFF2-40B4-BE49-F238E27FC236}">
                <a16:creationId xmlns:a16="http://schemas.microsoft.com/office/drawing/2014/main" id="{25462859-C131-D831-086D-3F375B7925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1FBC-256D-A826-D1EB-70640BA22B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5" name="Text Placeholder 4">
            <a:extLst>
              <a:ext uri="{FF2B5EF4-FFF2-40B4-BE49-F238E27FC236}">
                <a16:creationId xmlns:a16="http://schemas.microsoft.com/office/drawing/2014/main" id="{5E482211-4B7D-51C8-75EC-5BE415E790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7693876-A471-D31B-9219-13DF58203F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7" name="Date Placeholder 6">
            <a:extLst>
              <a:ext uri="{FF2B5EF4-FFF2-40B4-BE49-F238E27FC236}">
                <a16:creationId xmlns:a16="http://schemas.microsoft.com/office/drawing/2014/main" id="{CBD0DE97-33B2-03BB-D02E-9D582CC1C770}"/>
              </a:ext>
            </a:extLst>
          </p:cNvPr>
          <p:cNvSpPr>
            <a:spLocks noGrp="1"/>
          </p:cNvSpPr>
          <p:nvPr>
            <p:ph type="dt" sz="half" idx="10"/>
          </p:nvPr>
        </p:nvSpPr>
        <p:spPr/>
        <p:txBody>
          <a:bodyPr/>
          <a:lstStyle/>
          <a:p>
            <a:fld id="{2DA714F9-008F-44CA-A931-9DB281CC4B04}" type="datetimeFigureOut">
              <a:rPr lang="es-MX" smtClean="0"/>
              <a:t>19/03/2023</a:t>
            </a:fld>
            <a:endParaRPr lang="es-MX"/>
          </a:p>
        </p:txBody>
      </p:sp>
      <p:sp>
        <p:nvSpPr>
          <p:cNvPr id="8" name="Footer Placeholder 7">
            <a:extLst>
              <a:ext uri="{FF2B5EF4-FFF2-40B4-BE49-F238E27FC236}">
                <a16:creationId xmlns:a16="http://schemas.microsoft.com/office/drawing/2014/main" id="{0ED5ECF9-A7B8-9CF0-246E-A64CDFC04DB8}"/>
              </a:ext>
            </a:extLst>
          </p:cNvPr>
          <p:cNvSpPr>
            <a:spLocks noGrp="1"/>
          </p:cNvSpPr>
          <p:nvPr>
            <p:ph type="ftr" sz="quarter" idx="11"/>
          </p:nvPr>
        </p:nvSpPr>
        <p:spPr/>
        <p:txBody>
          <a:bodyPr/>
          <a:lstStyle/>
          <a:p>
            <a:endParaRPr lang="es-MX"/>
          </a:p>
        </p:txBody>
      </p:sp>
      <p:sp>
        <p:nvSpPr>
          <p:cNvPr id="9" name="Slide Number Placeholder 8">
            <a:extLst>
              <a:ext uri="{FF2B5EF4-FFF2-40B4-BE49-F238E27FC236}">
                <a16:creationId xmlns:a16="http://schemas.microsoft.com/office/drawing/2014/main" id="{EE8D4EDD-0639-5DD0-1FDB-4F972C520BA4}"/>
              </a:ext>
            </a:extLst>
          </p:cNvPr>
          <p:cNvSpPr>
            <a:spLocks noGrp="1"/>
          </p:cNvSpPr>
          <p:nvPr>
            <p:ph type="sldNum" sz="quarter" idx="12"/>
          </p:nvPr>
        </p:nvSpPr>
        <p:spPr/>
        <p:txBody>
          <a:bodyPr/>
          <a:lstStyle/>
          <a:p>
            <a:fld id="{4F5503BE-4DA4-4A9B-A3FC-8E3885AA426B}" type="slidenum">
              <a:rPr lang="es-MX" smtClean="0"/>
              <a:t>‹#›</a:t>
            </a:fld>
            <a:endParaRPr lang="es-MX"/>
          </a:p>
        </p:txBody>
      </p:sp>
    </p:spTree>
    <p:extLst>
      <p:ext uri="{BB962C8B-B14F-4D97-AF65-F5344CB8AC3E}">
        <p14:creationId xmlns:p14="http://schemas.microsoft.com/office/powerpoint/2010/main" val="1881479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2342C-7492-8E6B-45C9-377535C85917}"/>
              </a:ext>
            </a:extLst>
          </p:cNvPr>
          <p:cNvSpPr>
            <a:spLocks noGrp="1"/>
          </p:cNvSpPr>
          <p:nvPr>
            <p:ph type="title"/>
          </p:nvPr>
        </p:nvSpPr>
        <p:spPr/>
        <p:txBody>
          <a:bodyPr/>
          <a:lstStyle/>
          <a:p>
            <a:r>
              <a:rPr lang="en-US"/>
              <a:t>Click to edit Master title style</a:t>
            </a:r>
            <a:endParaRPr lang="es-MX"/>
          </a:p>
        </p:txBody>
      </p:sp>
      <p:sp>
        <p:nvSpPr>
          <p:cNvPr id="3" name="Date Placeholder 2">
            <a:extLst>
              <a:ext uri="{FF2B5EF4-FFF2-40B4-BE49-F238E27FC236}">
                <a16:creationId xmlns:a16="http://schemas.microsoft.com/office/drawing/2014/main" id="{24A178CF-B35F-3770-0412-1A129A423258}"/>
              </a:ext>
            </a:extLst>
          </p:cNvPr>
          <p:cNvSpPr>
            <a:spLocks noGrp="1"/>
          </p:cNvSpPr>
          <p:nvPr>
            <p:ph type="dt" sz="half" idx="10"/>
          </p:nvPr>
        </p:nvSpPr>
        <p:spPr/>
        <p:txBody>
          <a:bodyPr/>
          <a:lstStyle/>
          <a:p>
            <a:fld id="{2DA714F9-008F-44CA-A931-9DB281CC4B04}" type="datetimeFigureOut">
              <a:rPr lang="es-MX" smtClean="0"/>
              <a:t>19/03/2023</a:t>
            </a:fld>
            <a:endParaRPr lang="es-MX"/>
          </a:p>
        </p:txBody>
      </p:sp>
      <p:sp>
        <p:nvSpPr>
          <p:cNvPr id="4" name="Footer Placeholder 3">
            <a:extLst>
              <a:ext uri="{FF2B5EF4-FFF2-40B4-BE49-F238E27FC236}">
                <a16:creationId xmlns:a16="http://schemas.microsoft.com/office/drawing/2014/main" id="{D9E49BFA-3C9C-4CB0-726C-66ADCB1AE680}"/>
              </a:ext>
            </a:extLst>
          </p:cNvPr>
          <p:cNvSpPr>
            <a:spLocks noGrp="1"/>
          </p:cNvSpPr>
          <p:nvPr>
            <p:ph type="ftr" sz="quarter" idx="11"/>
          </p:nvPr>
        </p:nvSpPr>
        <p:spPr/>
        <p:txBody>
          <a:bodyPr/>
          <a:lstStyle/>
          <a:p>
            <a:endParaRPr lang="es-MX"/>
          </a:p>
        </p:txBody>
      </p:sp>
      <p:sp>
        <p:nvSpPr>
          <p:cNvPr id="5" name="Slide Number Placeholder 4">
            <a:extLst>
              <a:ext uri="{FF2B5EF4-FFF2-40B4-BE49-F238E27FC236}">
                <a16:creationId xmlns:a16="http://schemas.microsoft.com/office/drawing/2014/main" id="{8F4B3DF4-20F2-14CB-1C99-4A8BC9E247AB}"/>
              </a:ext>
            </a:extLst>
          </p:cNvPr>
          <p:cNvSpPr>
            <a:spLocks noGrp="1"/>
          </p:cNvSpPr>
          <p:nvPr>
            <p:ph type="sldNum" sz="quarter" idx="12"/>
          </p:nvPr>
        </p:nvSpPr>
        <p:spPr/>
        <p:txBody>
          <a:bodyPr/>
          <a:lstStyle/>
          <a:p>
            <a:fld id="{4F5503BE-4DA4-4A9B-A3FC-8E3885AA426B}" type="slidenum">
              <a:rPr lang="es-MX" smtClean="0"/>
              <a:t>‹#›</a:t>
            </a:fld>
            <a:endParaRPr lang="es-MX"/>
          </a:p>
        </p:txBody>
      </p:sp>
    </p:spTree>
    <p:extLst>
      <p:ext uri="{BB962C8B-B14F-4D97-AF65-F5344CB8AC3E}">
        <p14:creationId xmlns:p14="http://schemas.microsoft.com/office/powerpoint/2010/main" val="182068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6A33A2-E7EA-5140-66FA-83C92DB10654}"/>
              </a:ext>
            </a:extLst>
          </p:cNvPr>
          <p:cNvSpPr>
            <a:spLocks noGrp="1"/>
          </p:cNvSpPr>
          <p:nvPr>
            <p:ph type="dt" sz="half" idx="10"/>
          </p:nvPr>
        </p:nvSpPr>
        <p:spPr/>
        <p:txBody>
          <a:bodyPr/>
          <a:lstStyle/>
          <a:p>
            <a:fld id="{2DA714F9-008F-44CA-A931-9DB281CC4B04}" type="datetimeFigureOut">
              <a:rPr lang="es-MX" smtClean="0"/>
              <a:t>19/03/2023</a:t>
            </a:fld>
            <a:endParaRPr lang="es-MX"/>
          </a:p>
        </p:txBody>
      </p:sp>
      <p:sp>
        <p:nvSpPr>
          <p:cNvPr id="3" name="Footer Placeholder 2">
            <a:extLst>
              <a:ext uri="{FF2B5EF4-FFF2-40B4-BE49-F238E27FC236}">
                <a16:creationId xmlns:a16="http://schemas.microsoft.com/office/drawing/2014/main" id="{6F162C82-961B-6BEE-B35A-78AD9E4A0C35}"/>
              </a:ext>
            </a:extLst>
          </p:cNvPr>
          <p:cNvSpPr>
            <a:spLocks noGrp="1"/>
          </p:cNvSpPr>
          <p:nvPr>
            <p:ph type="ftr" sz="quarter" idx="11"/>
          </p:nvPr>
        </p:nvSpPr>
        <p:spPr/>
        <p:txBody>
          <a:bodyPr/>
          <a:lstStyle/>
          <a:p>
            <a:endParaRPr lang="es-MX"/>
          </a:p>
        </p:txBody>
      </p:sp>
      <p:sp>
        <p:nvSpPr>
          <p:cNvPr id="4" name="Slide Number Placeholder 3">
            <a:extLst>
              <a:ext uri="{FF2B5EF4-FFF2-40B4-BE49-F238E27FC236}">
                <a16:creationId xmlns:a16="http://schemas.microsoft.com/office/drawing/2014/main" id="{19F0E7E9-9A0E-8110-FE16-8F0DA8926EAE}"/>
              </a:ext>
            </a:extLst>
          </p:cNvPr>
          <p:cNvSpPr>
            <a:spLocks noGrp="1"/>
          </p:cNvSpPr>
          <p:nvPr>
            <p:ph type="sldNum" sz="quarter" idx="12"/>
          </p:nvPr>
        </p:nvSpPr>
        <p:spPr/>
        <p:txBody>
          <a:bodyPr/>
          <a:lstStyle/>
          <a:p>
            <a:fld id="{4F5503BE-4DA4-4A9B-A3FC-8E3885AA426B}" type="slidenum">
              <a:rPr lang="es-MX" smtClean="0"/>
              <a:t>‹#›</a:t>
            </a:fld>
            <a:endParaRPr lang="es-MX"/>
          </a:p>
        </p:txBody>
      </p:sp>
    </p:spTree>
    <p:extLst>
      <p:ext uri="{BB962C8B-B14F-4D97-AF65-F5344CB8AC3E}">
        <p14:creationId xmlns:p14="http://schemas.microsoft.com/office/powerpoint/2010/main" val="9781376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A47F0-C149-12E2-24BA-9C295DF3EE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MX"/>
          </a:p>
        </p:txBody>
      </p:sp>
      <p:sp>
        <p:nvSpPr>
          <p:cNvPr id="3" name="Content Placeholder 2">
            <a:extLst>
              <a:ext uri="{FF2B5EF4-FFF2-40B4-BE49-F238E27FC236}">
                <a16:creationId xmlns:a16="http://schemas.microsoft.com/office/drawing/2014/main" id="{916C1954-6CFE-385D-7E05-BAD01FE97A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Text Placeholder 3">
            <a:extLst>
              <a:ext uri="{FF2B5EF4-FFF2-40B4-BE49-F238E27FC236}">
                <a16:creationId xmlns:a16="http://schemas.microsoft.com/office/drawing/2014/main" id="{45D1E2F8-0DE2-72D8-3246-8A2C81C8FF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A757F7-502D-00D5-EBED-DC21001E082F}"/>
              </a:ext>
            </a:extLst>
          </p:cNvPr>
          <p:cNvSpPr>
            <a:spLocks noGrp="1"/>
          </p:cNvSpPr>
          <p:nvPr>
            <p:ph type="dt" sz="half" idx="10"/>
          </p:nvPr>
        </p:nvSpPr>
        <p:spPr/>
        <p:txBody>
          <a:bodyPr/>
          <a:lstStyle/>
          <a:p>
            <a:fld id="{2DA714F9-008F-44CA-A931-9DB281CC4B04}" type="datetimeFigureOut">
              <a:rPr lang="es-MX" smtClean="0"/>
              <a:t>19/03/2023</a:t>
            </a:fld>
            <a:endParaRPr lang="es-MX"/>
          </a:p>
        </p:txBody>
      </p:sp>
      <p:sp>
        <p:nvSpPr>
          <p:cNvPr id="6" name="Footer Placeholder 5">
            <a:extLst>
              <a:ext uri="{FF2B5EF4-FFF2-40B4-BE49-F238E27FC236}">
                <a16:creationId xmlns:a16="http://schemas.microsoft.com/office/drawing/2014/main" id="{3F71C033-5468-02B3-AD05-7ACD04362165}"/>
              </a:ext>
            </a:extLst>
          </p:cNvPr>
          <p:cNvSpPr>
            <a:spLocks noGrp="1"/>
          </p:cNvSpPr>
          <p:nvPr>
            <p:ph type="ftr" sz="quarter" idx="11"/>
          </p:nvPr>
        </p:nvSpPr>
        <p:spPr/>
        <p:txBody>
          <a:bodyPr/>
          <a:lstStyle/>
          <a:p>
            <a:endParaRPr lang="es-MX"/>
          </a:p>
        </p:txBody>
      </p:sp>
      <p:sp>
        <p:nvSpPr>
          <p:cNvPr id="7" name="Slide Number Placeholder 6">
            <a:extLst>
              <a:ext uri="{FF2B5EF4-FFF2-40B4-BE49-F238E27FC236}">
                <a16:creationId xmlns:a16="http://schemas.microsoft.com/office/drawing/2014/main" id="{5B0DD58D-3563-FF55-6E79-7DF2FF3EE511}"/>
              </a:ext>
            </a:extLst>
          </p:cNvPr>
          <p:cNvSpPr>
            <a:spLocks noGrp="1"/>
          </p:cNvSpPr>
          <p:nvPr>
            <p:ph type="sldNum" sz="quarter" idx="12"/>
          </p:nvPr>
        </p:nvSpPr>
        <p:spPr/>
        <p:txBody>
          <a:bodyPr/>
          <a:lstStyle/>
          <a:p>
            <a:fld id="{4F5503BE-4DA4-4A9B-A3FC-8E3885AA426B}" type="slidenum">
              <a:rPr lang="es-MX" smtClean="0"/>
              <a:t>‹#›</a:t>
            </a:fld>
            <a:endParaRPr lang="es-MX"/>
          </a:p>
        </p:txBody>
      </p:sp>
    </p:spTree>
    <p:extLst>
      <p:ext uri="{BB962C8B-B14F-4D97-AF65-F5344CB8AC3E}">
        <p14:creationId xmlns:p14="http://schemas.microsoft.com/office/powerpoint/2010/main" val="741720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C663B-64DF-9333-C6A3-ECCBA85DAD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MX"/>
          </a:p>
        </p:txBody>
      </p:sp>
      <p:sp>
        <p:nvSpPr>
          <p:cNvPr id="3" name="Picture Placeholder 2">
            <a:extLst>
              <a:ext uri="{FF2B5EF4-FFF2-40B4-BE49-F238E27FC236}">
                <a16:creationId xmlns:a16="http://schemas.microsoft.com/office/drawing/2014/main" id="{DEB1AAF9-0E9F-C5FB-EFD7-8B8253A51C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Text Placeholder 3">
            <a:extLst>
              <a:ext uri="{FF2B5EF4-FFF2-40B4-BE49-F238E27FC236}">
                <a16:creationId xmlns:a16="http://schemas.microsoft.com/office/drawing/2014/main" id="{4C4AC72D-1FBE-F47C-FD3C-AC6A5D0CBC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ABCF88-0961-811B-2D51-181410B9FED5}"/>
              </a:ext>
            </a:extLst>
          </p:cNvPr>
          <p:cNvSpPr>
            <a:spLocks noGrp="1"/>
          </p:cNvSpPr>
          <p:nvPr>
            <p:ph type="dt" sz="half" idx="10"/>
          </p:nvPr>
        </p:nvSpPr>
        <p:spPr/>
        <p:txBody>
          <a:bodyPr/>
          <a:lstStyle/>
          <a:p>
            <a:fld id="{2DA714F9-008F-44CA-A931-9DB281CC4B04}" type="datetimeFigureOut">
              <a:rPr lang="es-MX" smtClean="0"/>
              <a:t>19/03/2023</a:t>
            </a:fld>
            <a:endParaRPr lang="es-MX"/>
          </a:p>
        </p:txBody>
      </p:sp>
      <p:sp>
        <p:nvSpPr>
          <p:cNvPr id="6" name="Footer Placeholder 5">
            <a:extLst>
              <a:ext uri="{FF2B5EF4-FFF2-40B4-BE49-F238E27FC236}">
                <a16:creationId xmlns:a16="http://schemas.microsoft.com/office/drawing/2014/main" id="{F18FC657-24BE-A87D-04F1-98E675C10B65}"/>
              </a:ext>
            </a:extLst>
          </p:cNvPr>
          <p:cNvSpPr>
            <a:spLocks noGrp="1"/>
          </p:cNvSpPr>
          <p:nvPr>
            <p:ph type="ftr" sz="quarter" idx="11"/>
          </p:nvPr>
        </p:nvSpPr>
        <p:spPr/>
        <p:txBody>
          <a:bodyPr/>
          <a:lstStyle/>
          <a:p>
            <a:endParaRPr lang="es-MX"/>
          </a:p>
        </p:txBody>
      </p:sp>
      <p:sp>
        <p:nvSpPr>
          <p:cNvPr id="7" name="Slide Number Placeholder 6">
            <a:extLst>
              <a:ext uri="{FF2B5EF4-FFF2-40B4-BE49-F238E27FC236}">
                <a16:creationId xmlns:a16="http://schemas.microsoft.com/office/drawing/2014/main" id="{7EC2A418-BDCB-B860-0BC5-3D4BFC148005}"/>
              </a:ext>
            </a:extLst>
          </p:cNvPr>
          <p:cNvSpPr>
            <a:spLocks noGrp="1"/>
          </p:cNvSpPr>
          <p:nvPr>
            <p:ph type="sldNum" sz="quarter" idx="12"/>
          </p:nvPr>
        </p:nvSpPr>
        <p:spPr/>
        <p:txBody>
          <a:bodyPr/>
          <a:lstStyle/>
          <a:p>
            <a:fld id="{4F5503BE-4DA4-4A9B-A3FC-8E3885AA426B}" type="slidenum">
              <a:rPr lang="es-MX" smtClean="0"/>
              <a:t>‹#›</a:t>
            </a:fld>
            <a:endParaRPr lang="es-MX"/>
          </a:p>
        </p:txBody>
      </p:sp>
    </p:spTree>
    <p:extLst>
      <p:ext uri="{BB962C8B-B14F-4D97-AF65-F5344CB8AC3E}">
        <p14:creationId xmlns:p14="http://schemas.microsoft.com/office/powerpoint/2010/main" val="14953789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02BFB0-7677-01D6-94AF-347ED77AEF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MX"/>
          </a:p>
        </p:txBody>
      </p:sp>
      <p:sp>
        <p:nvSpPr>
          <p:cNvPr id="3" name="Text Placeholder 2">
            <a:extLst>
              <a:ext uri="{FF2B5EF4-FFF2-40B4-BE49-F238E27FC236}">
                <a16:creationId xmlns:a16="http://schemas.microsoft.com/office/drawing/2014/main" id="{601384AE-7C5D-97B0-79A2-BEC546BEF5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BC986142-7882-90C6-112C-EE65FD0217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A714F9-008F-44CA-A931-9DB281CC4B04}" type="datetimeFigureOut">
              <a:rPr lang="es-MX" smtClean="0"/>
              <a:t>19/03/2023</a:t>
            </a:fld>
            <a:endParaRPr lang="es-MX"/>
          </a:p>
        </p:txBody>
      </p:sp>
      <p:sp>
        <p:nvSpPr>
          <p:cNvPr id="5" name="Footer Placeholder 4">
            <a:extLst>
              <a:ext uri="{FF2B5EF4-FFF2-40B4-BE49-F238E27FC236}">
                <a16:creationId xmlns:a16="http://schemas.microsoft.com/office/drawing/2014/main" id="{3D297677-C159-4119-1999-A4108F3AE0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Slide Number Placeholder 5">
            <a:extLst>
              <a:ext uri="{FF2B5EF4-FFF2-40B4-BE49-F238E27FC236}">
                <a16:creationId xmlns:a16="http://schemas.microsoft.com/office/drawing/2014/main" id="{5A64F9F7-9ECC-0F0D-6CBA-446F734DC6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5503BE-4DA4-4A9B-A3FC-8E3885AA426B}" type="slidenum">
              <a:rPr lang="es-MX" smtClean="0"/>
              <a:t>‹#›</a:t>
            </a:fld>
            <a:endParaRPr lang="es-MX"/>
          </a:p>
        </p:txBody>
      </p:sp>
    </p:spTree>
    <p:extLst>
      <p:ext uri="{BB962C8B-B14F-4D97-AF65-F5344CB8AC3E}">
        <p14:creationId xmlns:p14="http://schemas.microsoft.com/office/powerpoint/2010/main" val="26856281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bloomberg.com/opinion/articles/2021-06-24/luckin-coffee-failed-to-convert-china-to-coffee-now-bubble-tea-wants-a-chance?srnd=premium&amp;sref=pqQBM94V"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89AB7-3079-8901-5B86-0DDF2586A42D}"/>
              </a:ext>
            </a:extLst>
          </p:cNvPr>
          <p:cNvSpPr>
            <a:spLocks noGrp="1"/>
          </p:cNvSpPr>
          <p:nvPr>
            <p:ph type="title"/>
          </p:nvPr>
        </p:nvSpPr>
        <p:spPr>
          <a:xfrm>
            <a:off x="540243" y="365125"/>
            <a:ext cx="10515600" cy="1325563"/>
          </a:xfrm>
        </p:spPr>
        <p:txBody>
          <a:bodyPr/>
          <a:lstStyle/>
          <a:p>
            <a:r>
              <a:rPr lang="en-CA" b="1" dirty="0"/>
              <a:t>Bubble Popping</a:t>
            </a:r>
            <a:r>
              <a:rPr lang="en-CA" dirty="0"/>
              <a:t>	– 	Site Layout</a:t>
            </a:r>
            <a:endParaRPr lang="es-MX" dirty="0"/>
          </a:p>
        </p:txBody>
      </p:sp>
      <p:sp>
        <p:nvSpPr>
          <p:cNvPr id="5" name="TextBox 4">
            <a:extLst>
              <a:ext uri="{FF2B5EF4-FFF2-40B4-BE49-F238E27FC236}">
                <a16:creationId xmlns:a16="http://schemas.microsoft.com/office/drawing/2014/main" id="{EF6EEF0C-A099-615E-5A99-332A8C066FF1}"/>
              </a:ext>
            </a:extLst>
          </p:cNvPr>
          <p:cNvSpPr txBox="1"/>
          <p:nvPr/>
        </p:nvSpPr>
        <p:spPr>
          <a:xfrm>
            <a:off x="540243" y="1690688"/>
            <a:ext cx="4373218" cy="369332"/>
          </a:xfrm>
          <a:prstGeom prst="rect">
            <a:avLst/>
          </a:prstGeom>
          <a:noFill/>
        </p:spPr>
        <p:txBody>
          <a:bodyPr wrap="square" rtlCol="0">
            <a:spAutoFit/>
          </a:bodyPr>
          <a:lstStyle/>
          <a:p>
            <a:r>
              <a:rPr lang="en-CA" b="1" dirty="0"/>
              <a:t>Main Page</a:t>
            </a:r>
            <a:endParaRPr lang="es-MX" b="1" dirty="0"/>
          </a:p>
        </p:txBody>
      </p:sp>
      <p:sp>
        <p:nvSpPr>
          <p:cNvPr id="6" name="TextBox 5">
            <a:extLst>
              <a:ext uri="{FF2B5EF4-FFF2-40B4-BE49-F238E27FC236}">
                <a16:creationId xmlns:a16="http://schemas.microsoft.com/office/drawing/2014/main" id="{A05FD5B7-460C-30B0-3688-F64BF60E0C67}"/>
              </a:ext>
            </a:extLst>
          </p:cNvPr>
          <p:cNvSpPr txBox="1"/>
          <p:nvPr/>
        </p:nvSpPr>
        <p:spPr>
          <a:xfrm>
            <a:off x="6452654" y="1690688"/>
            <a:ext cx="2090156" cy="369332"/>
          </a:xfrm>
          <a:prstGeom prst="rect">
            <a:avLst/>
          </a:prstGeom>
          <a:noFill/>
        </p:spPr>
        <p:txBody>
          <a:bodyPr wrap="square" rtlCol="0">
            <a:spAutoFit/>
          </a:bodyPr>
          <a:lstStyle/>
          <a:p>
            <a:pPr algn="ctr"/>
            <a:r>
              <a:rPr lang="en-CA" b="1" dirty="0"/>
              <a:t>Registration Site</a:t>
            </a:r>
            <a:endParaRPr lang="es-MX" b="1" dirty="0"/>
          </a:p>
        </p:txBody>
      </p:sp>
      <p:sp>
        <p:nvSpPr>
          <p:cNvPr id="10" name="TextBox 9">
            <a:extLst>
              <a:ext uri="{FF2B5EF4-FFF2-40B4-BE49-F238E27FC236}">
                <a16:creationId xmlns:a16="http://schemas.microsoft.com/office/drawing/2014/main" id="{411E54E4-11DF-B442-EB60-81423765A274}"/>
              </a:ext>
            </a:extLst>
          </p:cNvPr>
          <p:cNvSpPr txBox="1"/>
          <p:nvPr/>
        </p:nvSpPr>
        <p:spPr>
          <a:xfrm>
            <a:off x="9122967" y="1690688"/>
            <a:ext cx="2090156" cy="369332"/>
          </a:xfrm>
          <a:prstGeom prst="rect">
            <a:avLst/>
          </a:prstGeom>
          <a:noFill/>
        </p:spPr>
        <p:txBody>
          <a:bodyPr wrap="square" rtlCol="0">
            <a:spAutoFit/>
          </a:bodyPr>
          <a:lstStyle/>
          <a:p>
            <a:pPr algn="ctr"/>
            <a:r>
              <a:rPr lang="en-CA" b="1" dirty="0"/>
              <a:t>Log in</a:t>
            </a:r>
            <a:endParaRPr lang="es-MX" b="1" dirty="0"/>
          </a:p>
        </p:txBody>
      </p:sp>
      <p:sp>
        <p:nvSpPr>
          <p:cNvPr id="11" name="TextBox 10">
            <a:extLst>
              <a:ext uri="{FF2B5EF4-FFF2-40B4-BE49-F238E27FC236}">
                <a16:creationId xmlns:a16="http://schemas.microsoft.com/office/drawing/2014/main" id="{31B09A2D-5F08-7B26-E9D5-597027861D9F}"/>
              </a:ext>
            </a:extLst>
          </p:cNvPr>
          <p:cNvSpPr txBox="1"/>
          <p:nvPr/>
        </p:nvSpPr>
        <p:spPr>
          <a:xfrm>
            <a:off x="6452654" y="3988401"/>
            <a:ext cx="2090156" cy="369332"/>
          </a:xfrm>
          <a:prstGeom prst="rect">
            <a:avLst/>
          </a:prstGeom>
          <a:noFill/>
        </p:spPr>
        <p:txBody>
          <a:bodyPr wrap="square" rtlCol="0">
            <a:spAutoFit/>
          </a:bodyPr>
          <a:lstStyle/>
          <a:p>
            <a:pPr algn="ctr"/>
            <a:r>
              <a:rPr lang="en-CA" b="1" dirty="0"/>
              <a:t>Game Site</a:t>
            </a:r>
            <a:endParaRPr lang="es-MX" b="1" dirty="0"/>
          </a:p>
        </p:txBody>
      </p:sp>
      <p:sp>
        <p:nvSpPr>
          <p:cNvPr id="14" name="TextBox 13">
            <a:extLst>
              <a:ext uri="{FF2B5EF4-FFF2-40B4-BE49-F238E27FC236}">
                <a16:creationId xmlns:a16="http://schemas.microsoft.com/office/drawing/2014/main" id="{86C22C6A-1191-4C98-48D1-37AFE01A916C}"/>
              </a:ext>
            </a:extLst>
          </p:cNvPr>
          <p:cNvSpPr txBox="1"/>
          <p:nvPr/>
        </p:nvSpPr>
        <p:spPr>
          <a:xfrm>
            <a:off x="9413571" y="3972488"/>
            <a:ext cx="2090156" cy="369332"/>
          </a:xfrm>
          <a:prstGeom prst="rect">
            <a:avLst/>
          </a:prstGeom>
          <a:noFill/>
        </p:spPr>
        <p:txBody>
          <a:bodyPr wrap="square" rtlCol="0">
            <a:spAutoFit/>
          </a:bodyPr>
          <a:lstStyle/>
          <a:p>
            <a:pPr algn="ctr"/>
            <a:r>
              <a:rPr lang="en-CA" b="1" dirty="0"/>
              <a:t>Customize your tea</a:t>
            </a:r>
            <a:endParaRPr lang="es-MX" b="1" dirty="0"/>
          </a:p>
        </p:txBody>
      </p:sp>
      <p:pic>
        <p:nvPicPr>
          <p:cNvPr id="15" name="Picture 2">
            <a:extLst>
              <a:ext uri="{FF2B5EF4-FFF2-40B4-BE49-F238E27FC236}">
                <a16:creationId xmlns:a16="http://schemas.microsoft.com/office/drawing/2014/main" id="{CED818C8-ED75-A81C-D6BF-8B33ADCA20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01773" y="4520689"/>
            <a:ext cx="2090156" cy="2090156"/>
          </a:xfrm>
          <a:prstGeom prst="rect">
            <a:avLst/>
          </a:prstGeom>
          <a:noFill/>
          <a:extLst>
            <a:ext uri="{909E8E84-426E-40DD-AFC4-6F175D3DCCD1}">
              <a14:hiddenFill xmlns:a14="http://schemas.microsoft.com/office/drawing/2010/main">
                <a:solidFill>
                  <a:srgbClr val="FFFFFF"/>
                </a:solidFill>
              </a14:hiddenFill>
            </a:ext>
          </a:extLst>
        </p:spPr>
      </p:pic>
      <p:sp>
        <p:nvSpPr>
          <p:cNvPr id="17" name="Arrow: Right 16">
            <a:extLst>
              <a:ext uri="{FF2B5EF4-FFF2-40B4-BE49-F238E27FC236}">
                <a16:creationId xmlns:a16="http://schemas.microsoft.com/office/drawing/2014/main" id="{73D8D9EB-AC7D-D4CE-5590-EBDFE38C9472}"/>
              </a:ext>
            </a:extLst>
          </p:cNvPr>
          <p:cNvSpPr/>
          <p:nvPr/>
        </p:nvSpPr>
        <p:spPr>
          <a:xfrm>
            <a:off x="8676913" y="5529216"/>
            <a:ext cx="481920"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22" name="Picture 21">
            <a:extLst>
              <a:ext uri="{FF2B5EF4-FFF2-40B4-BE49-F238E27FC236}">
                <a16:creationId xmlns:a16="http://schemas.microsoft.com/office/drawing/2014/main" id="{54A55FA1-FA8A-B37B-ED35-EBE4D5D7B98E}"/>
              </a:ext>
            </a:extLst>
          </p:cNvPr>
          <p:cNvPicPr>
            <a:picLocks noChangeAspect="1"/>
          </p:cNvPicPr>
          <p:nvPr/>
        </p:nvPicPr>
        <p:blipFill>
          <a:blip r:embed="rId3"/>
          <a:stretch>
            <a:fillRect/>
          </a:stretch>
        </p:blipFill>
        <p:spPr>
          <a:xfrm>
            <a:off x="540243" y="2588142"/>
            <a:ext cx="5148555" cy="492801"/>
          </a:xfrm>
          <a:prstGeom prst="rect">
            <a:avLst/>
          </a:prstGeom>
        </p:spPr>
      </p:pic>
      <p:pic>
        <p:nvPicPr>
          <p:cNvPr id="12" name="Picture 11">
            <a:extLst>
              <a:ext uri="{FF2B5EF4-FFF2-40B4-BE49-F238E27FC236}">
                <a16:creationId xmlns:a16="http://schemas.microsoft.com/office/drawing/2014/main" id="{71CFC46D-0D91-3ED5-AEB7-A679CB1930E9}"/>
              </a:ext>
            </a:extLst>
          </p:cNvPr>
          <p:cNvPicPr>
            <a:picLocks noChangeAspect="1"/>
          </p:cNvPicPr>
          <p:nvPr/>
        </p:nvPicPr>
        <p:blipFill>
          <a:blip r:embed="rId4"/>
          <a:stretch>
            <a:fillRect/>
          </a:stretch>
        </p:blipFill>
        <p:spPr>
          <a:xfrm>
            <a:off x="9243817" y="4506862"/>
            <a:ext cx="2429665" cy="2190499"/>
          </a:xfrm>
          <a:prstGeom prst="rect">
            <a:avLst/>
          </a:prstGeom>
        </p:spPr>
      </p:pic>
      <p:pic>
        <p:nvPicPr>
          <p:cNvPr id="18" name="Picture 17">
            <a:extLst>
              <a:ext uri="{FF2B5EF4-FFF2-40B4-BE49-F238E27FC236}">
                <a16:creationId xmlns:a16="http://schemas.microsoft.com/office/drawing/2014/main" id="{A00117B7-7165-D9D7-8FB6-AE211C0AED04}"/>
              </a:ext>
            </a:extLst>
          </p:cNvPr>
          <p:cNvPicPr>
            <a:picLocks noChangeAspect="1"/>
          </p:cNvPicPr>
          <p:nvPr/>
        </p:nvPicPr>
        <p:blipFill>
          <a:blip r:embed="rId5"/>
          <a:stretch>
            <a:fillRect/>
          </a:stretch>
        </p:blipFill>
        <p:spPr>
          <a:xfrm>
            <a:off x="540244" y="3080943"/>
            <a:ext cx="5148556" cy="2879492"/>
          </a:xfrm>
          <a:prstGeom prst="rect">
            <a:avLst/>
          </a:prstGeom>
        </p:spPr>
      </p:pic>
      <p:pic>
        <p:nvPicPr>
          <p:cNvPr id="24" name="Picture 23">
            <a:extLst>
              <a:ext uri="{FF2B5EF4-FFF2-40B4-BE49-F238E27FC236}">
                <a16:creationId xmlns:a16="http://schemas.microsoft.com/office/drawing/2014/main" id="{C527057F-6FC0-6D8C-E0D1-1C1543C620E7}"/>
              </a:ext>
            </a:extLst>
          </p:cNvPr>
          <p:cNvPicPr>
            <a:picLocks noChangeAspect="1"/>
          </p:cNvPicPr>
          <p:nvPr/>
        </p:nvPicPr>
        <p:blipFill>
          <a:blip r:embed="rId6"/>
          <a:stretch>
            <a:fillRect/>
          </a:stretch>
        </p:blipFill>
        <p:spPr>
          <a:xfrm>
            <a:off x="6559559" y="2119462"/>
            <a:ext cx="1846903" cy="1846903"/>
          </a:xfrm>
          <a:prstGeom prst="rect">
            <a:avLst/>
          </a:prstGeom>
        </p:spPr>
      </p:pic>
      <p:pic>
        <p:nvPicPr>
          <p:cNvPr id="25" name="Picture 24">
            <a:extLst>
              <a:ext uri="{FF2B5EF4-FFF2-40B4-BE49-F238E27FC236}">
                <a16:creationId xmlns:a16="http://schemas.microsoft.com/office/drawing/2014/main" id="{EF74EEC8-9F4C-C9CE-C5D1-754B09C93709}"/>
              </a:ext>
            </a:extLst>
          </p:cNvPr>
          <p:cNvPicPr>
            <a:picLocks noChangeAspect="1"/>
          </p:cNvPicPr>
          <p:nvPr/>
        </p:nvPicPr>
        <p:blipFill>
          <a:blip r:embed="rId6"/>
          <a:stretch>
            <a:fillRect/>
          </a:stretch>
        </p:blipFill>
        <p:spPr>
          <a:xfrm>
            <a:off x="9413571" y="2060020"/>
            <a:ext cx="1832944" cy="1832944"/>
          </a:xfrm>
          <a:prstGeom prst="rect">
            <a:avLst/>
          </a:prstGeom>
        </p:spPr>
      </p:pic>
    </p:spTree>
    <p:extLst>
      <p:ext uri="{BB962C8B-B14F-4D97-AF65-F5344CB8AC3E}">
        <p14:creationId xmlns:p14="http://schemas.microsoft.com/office/powerpoint/2010/main" val="1351720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D7AF21B-E99E-4B73-8644-25B5D2EA75B9}"/>
              </a:ext>
            </a:extLst>
          </p:cNvPr>
          <p:cNvPicPr>
            <a:picLocks noChangeAspect="1"/>
          </p:cNvPicPr>
          <p:nvPr/>
        </p:nvPicPr>
        <p:blipFill>
          <a:blip r:embed="rId2"/>
          <a:stretch>
            <a:fillRect/>
          </a:stretch>
        </p:blipFill>
        <p:spPr>
          <a:xfrm>
            <a:off x="660559" y="1805596"/>
            <a:ext cx="5148556" cy="2879492"/>
          </a:xfrm>
          <a:prstGeom prst="rect">
            <a:avLst/>
          </a:prstGeom>
        </p:spPr>
      </p:pic>
      <p:sp>
        <p:nvSpPr>
          <p:cNvPr id="7" name="TextBox 6">
            <a:extLst>
              <a:ext uri="{FF2B5EF4-FFF2-40B4-BE49-F238E27FC236}">
                <a16:creationId xmlns:a16="http://schemas.microsoft.com/office/drawing/2014/main" id="{B973893C-6614-37F5-BF88-6A5FA7422300}"/>
              </a:ext>
            </a:extLst>
          </p:cNvPr>
          <p:cNvSpPr txBox="1"/>
          <p:nvPr/>
        </p:nvSpPr>
        <p:spPr>
          <a:xfrm>
            <a:off x="660559" y="1287379"/>
            <a:ext cx="5148556" cy="518217"/>
          </a:xfrm>
          <a:prstGeom prst="rect">
            <a:avLst/>
          </a:prstGeom>
          <a:solidFill>
            <a:srgbClr val="E987C1"/>
          </a:solidFill>
        </p:spPr>
        <p:txBody>
          <a:bodyPr wrap="square" rtlCol="0">
            <a:spAutoFit/>
          </a:bodyPr>
          <a:lstStyle/>
          <a:p>
            <a:endParaRPr lang="es-MX" dirty="0"/>
          </a:p>
        </p:txBody>
      </p:sp>
      <p:sp>
        <p:nvSpPr>
          <p:cNvPr id="8" name="TextBox 7">
            <a:extLst>
              <a:ext uri="{FF2B5EF4-FFF2-40B4-BE49-F238E27FC236}">
                <a16:creationId xmlns:a16="http://schemas.microsoft.com/office/drawing/2014/main" id="{A7AFCEE4-C6CF-63BD-1FE9-78A1E4AC9E15}"/>
              </a:ext>
            </a:extLst>
          </p:cNvPr>
          <p:cNvSpPr txBox="1"/>
          <p:nvPr/>
        </p:nvSpPr>
        <p:spPr>
          <a:xfrm>
            <a:off x="660559" y="1361821"/>
            <a:ext cx="1225083" cy="369332"/>
          </a:xfrm>
          <a:prstGeom prst="rect">
            <a:avLst/>
          </a:prstGeom>
          <a:noFill/>
        </p:spPr>
        <p:txBody>
          <a:bodyPr wrap="square" rtlCol="0">
            <a:spAutoFit/>
          </a:bodyPr>
          <a:lstStyle/>
          <a:p>
            <a:pPr algn="ctr"/>
            <a:r>
              <a:rPr lang="en-CA" b="1" dirty="0">
                <a:solidFill>
                  <a:schemeClr val="bg1"/>
                </a:solidFill>
              </a:rPr>
              <a:t>START</a:t>
            </a:r>
            <a:endParaRPr lang="es-MX" b="1" dirty="0">
              <a:solidFill>
                <a:schemeClr val="bg1"/>
              </a:solidFill>
            </a:endParaRPr>
          </a:p>
        </p:txBody>
      </p:sp>
      <p:sp>
        <p:nvSpPr>
          <p:cNvPr id="9" name="TextBox 8">
            <a:extLst>
              <a:ext uri="{FF2B5EF4-FFF2-40B4-BE49-F238E27FC236}">
                <a16:creationId xmlns:a16="http://schemas.microsoft.com/office/drawing/2014/main" id="{0DCCA5F1-E2FA-F92F-48F6-06008DF60AD6}"/>
              </a:ext>
            </a:extLst>
          </p:cNvPr>
          <p:cNvSpPr txBox="1"/>
          <p:nvPr/>
        </p:nvSpPr>
        <p:spPr>
          <a:xfrm>
            <a:off x="3043991" y="1361821"/>
            <a:ext cx="2651652" cy="369332"/>
          </a:xfrm>
          <a:prstGeom prst="rect">
            <a:avLst/>
          </a:prstGeom>
          <a:noFill/>
        </p:spPr>
        <p:txBody>
          <a:bodyPr wrap="square" rtlCol="0">
            <a:spAutoFit/>
          </a:bodyPr>
          <a:lstStyle/>
          <a:p>
            <a:pPr algn="ctr"/>
            <a:r>
              <a:rPr lang="en-CA" b="1" dirty="0">
                <a:solidFill>
                  <a:schemeClr val="bg1"/>
                </a:solidFill>
              </a:rPr>
              <a:t>CUSTOMIZE YOUR TEA</a:t>
            </a:r>
            <a:endParaRPr lang="es-MX" b="1" dirty="0">
              <a:solidFill>
                <a:schemeClr val="bg1"/>
              </a:solidFill>
            </a:endParaRPr>
          </a:p>
        </p:txBody>
      </p:sp>
    </p:spTree>
    <p:extLst>
      <p:ext uri="{BB962C8B-B14F-4D97-AF65-F5344CB8AC3E}">
        <p14:creationId xmlns:p14="http://schemas.microsoft.com/office/powerpoint/2010/main" val="4171991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1940D6B-A0D9-D881-EBA5-506F362A9BDE}"/>
              </a:ext>
            </a:extLst>
          </p:cNvPr>
          <p:cNvSpPr>
            <a:spLocks noGrp="1"/>
          </p:cNvSpPr>
          <p:nvPr>
            <p:ph type="title"/>
          </p:nvPr>
        </p:nvSpPr>
        <p:spPr>
          <a:xfrm>
            <a:off x="838200" y="365125"/>
            <a:ext cx="10515600" cy="1325563"/>
          </a:xfrm>
        </p:spPr>
        <p:txBody>
          <a:bodyPr/>
          <a:lstStyle/>
          <a:p>
            <a:r>
              <a:rPr lang="en-CA" b="1" dirty="0"/>
              <a:t>Bubble Popping - </a:t>
            </a:r>
            <a:r>
              <a:rPr lang="en-CA" dirty="0"/>
              <a:t>Target User</a:t>
            </a:r>
            <a:endParaRPr lang="es-MX" dirty="0"/>
          </a:p>
        </p:txBody>
      </p:sp>
      <p:sp>
        <p:nvSpPr>
          <p:cNvPr id="2" name="TextBox 1">
            <a:extLst>
              <a:ext uri="{FF2B5EF4-FFF2-40B4-BE49-F238E27FC236}">
                <a16:creationId xmlns:a16="http://schemas.microsoft.com/office/drawing/2014/main" id="{ABADF1C4-53B4-2440-1607-4689DB3EC551}"/>
              </a:ext>
            </a:extLst>
          </p:cNvPr>
          <p:cNvSpPr txBox="1"/>
          <p:nvPr/>
        </p:nvSpPr>
        <p:spPr>
          <a:xfrm>
            <a:off x="940904" y="1690688"/>
            <a:ext cx="10310192" cy="2308324"/>
          </a:xfrm>
          <a:prstGeom prst="rect">
            <a:avLst/>
          </a:prstGeom>
          <a:noFill/>
        </p:spPr>
        <p:txBody>
          <a:bodyPr wrap="square" rtlCol="0">
            <a:spAutoFit/>
          </a:bodyPr>
          <a:lstStyle/>
          <a:p>
            <a:pPr marL="285750" indent="-285750">
              <a:buFont typeface="Arial" panose="020B0604020202020204" pitchFamily="34" charset="0"/>
              <a:buChar char="•"/>
            </a:pPr>
            <a:r>
              <a:rPr lang="en-CA" b="1" dirty="0">
                <a:solidFill>
                  <a:srgbClr val="0070C0"/>
                </a:solidFill>
              </a:rPr>
              <a:t>Teen Age 14 – 18 years old</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US" b="0" i="0" dirty="0">
                <a:effectLst/>
                <a:latin typeface="ArticulatCF-Medium"/>
              </a:rPr>
              <a:t>According to a recent CLSA survey of consumers, 94% of those aged between 20 and 29 bought boba tea in the last three months, reported </a:t>
            </a:r>
            <a:r>
              <a:rPr lang="en-US" b="0" i="1" u="sng" dirty="0">
                <a:effectLst/>
                <a:latin typeface="ArticulatCF-Medium"/>
                <a:hlinkClick r:id="rId2">
                  <a:extLst>
                    <a:ext uri="{A12FA001-AC4F-418D-AE19-62706E023703}">
                      <ahyp:hlinkClr xmlns:ahyp="http://schemas.microsoft.com/office/drawing/2018/hyperlinkcolor" val="tx"/>
                    </a:ext>
                  </a:extLst>
                </a:hlinkClick>
              </a:rPr>
              <a:t>Bloomberg</a:t>
            </a:r>
            <a:r>
              <a:rPr lang="en-US" b="0" i="0" dirty="0">
                <a:effectLst/>
                <a:latin typeface="ArticulatCF-Medium"/>
              </a:rPr>
              <a:t> (June 24).</a:t>
            </a:r>
          </a:p>
          <a:p>
            <a:pPr marL="285750" indent="-285750">
              <a:buFont typeface="Arial" panose="020B0604020202020204" pitchFamily="34" charset="0"/>
              <a:buChar char="•"/>
            </a:pPr>
            <a:endParaRPr lang="en-US" dirty="0">
              <a:latin typeface="ArticulatCF-Medium"/>
            </a:endParaRPr>
          </a:p>
          <a:p>
            <a:pPr marL="285750" indent="-285750">
              <a:buFont typeface="Arial" panose="020B0604020202020204" pitchFamily="34" charset="0"/>
              <a:buChar char="•"/>
            </a:pPr>
            <a:r>
              <a:rPr lang="en-US" b="0" i="0" dirty="0">
                <a:effectLst/>
                <a:latin typeface="ArticulatCF-Medium"/>
              </a:rPr>
              <a:t>The Asia-Pacific region remains the largest shareholder of the bubble tea market. North America has seen an uptick in boba cafes, particularly in the Pacific Northwest, and is projected to be the second-largest leader in the bubble tea business.</a:t>
            </a:r>
            <a:endParaRPr lang="es-MX" dirty="0"/>
          </a:p>
        </p:txBody>
      </p:sp>
      <p:sp>
        <p:nvSpPr>
          <p:cNvPr id="3" name="TextBox 2">
            <a:extLst>
              <a:ext uri="{FF2B5EF4-FFF2-40B4-BE49-F238E27FC236}">
                <a16:creationId xmlns:a16="http://schemas.microsoft.com/office/drawing/2014/main" id="{DD04823D-275B-1BED-E1AF-62FDFD2D31F6}"/>
              </a:ext>
            </a:extLst>
          </p:cNvPr>
          <p:cNvSpPr txBox="1"/>
          <p:nvPr/>
        </p:nvSpPr>
        <p:spPr>
          <a:xfrm>
            <a:off x="543339" y="6082748"/>
            <a:ext cx="11118574" cy="307777"/>
          </a:xfrm>
          <a:prstGeom prst="rect">
            <a:avLst/>
          </a:prstGeom>
          <a:noFill/>
        </p:spPr>
        <p:txBody>
          <a:bodyPr wrap="square" rtlCol="0">
            <a:spAutoFit/>
          </a:bodyPr>
          <a:lstStyle/>
          <a:p>
            <a:r>
              <a:rPr lang="es-MX" sz="1400" dirty="0"/>
              <a:t>https://foodinstitute.com/focus/survey-millennials-gen-z-big-fans-of-bubble-tea/</a:t>
            </a:r>
          </a:p>
        </p:txBody>
      </p:sp>
      <p:pic>
        <p:nvPicPr>
          <p:cNvPr id="6" name="Picture 5">
            <a:extLst>
              <a:ext uri="{FF2B5EF4-FFF2-40B4-BE49-F238E27FC236}">
                <a16:creationId xmlns:a16="http://schemas.microsoft.com/office/drawing/2014/main" id="{20D3E44B-7021-7E17-700B-A838AED54BCA}"/>
              </a:ext>
            </a:extLst>
          </p:cNvPr>
          <p:cNvPicPr>
            <a:picLocks noChangeAspect="1"/>
          </p:cNvPicPr>
          <p:nvPr/>
        </p:nvPicPr>
        <p:blipFill rotWithShape="1">
          <a:blip r:embed="rId3"/>
          <a:srcRect l="14608" r="17329" b="48502"/>
          <a:stretch/>
        </p:blipFill>
        <p:spPr>
          <a:xfrm>
            <a:off x="6652592" y="3999012"/>
            <a:ext cx="4094920" cy="1743284"/>
          </a:xfrm>
          <a:prstGeom prst="rect">
            <a:avLst/>
          </a:prstGeom>
        </p:spPr>
      </p:pic>
    </p:spTree>
    <p:extLst>
      <p:ext uri="{BB962C8B-B14F-4D97-AF65-F5344CB8AC3E}">
        <p14:creationId xmlns:p14="http://schemas.microsoft.com/office/powerpoint/2010/main" val="21482174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1940D6B-A0D9-D881-EBA5-506F362A9BDE}"/>
              </a:ext>
            </a:extLst>
          </p:cNvPr>
          <p:cNvSpPr>
            <a:spLocks noGrp="1"/>
          </p:cNvSpPr>
          <p:nvPr>
            <p:ph type="title"/>
          </p:nvPr>
        </p:nvSpPr>
        <p:spPr>
          <a:xfrm>
            <a:off x="838200" y="365125"/>
            <a:ext cx="10515600" cy="1325563"/>
          </a:xfrm>
        </p:spPr>
        <p:txBody>
          <a:bodyPr/>
          <a:lstStyle/>
          <a:p>
            <a:r>
              <a:rPr lang="en-CA" b="1" dirty="0"/>
              <a:t>Bubble Popping</a:t>
            </a:r>
            <a:endParaRPr lang="es-MX" dirty="0"/>
          </a:p>
        </p:txBody>
      </p:sp>
      <p:sp>
        <p:nvSpPr>
          <p:cNvPr id="6" name="TextBox 5">
            <a:extLst>
              <a:ext uri="{FF2B5EF4-FFF2-40B4-BE49-F238E27FC236}">
                <a16:creationId xmlns:a16="http://schemas.microsoft.com/office/drawing/2014/main" id="{5E38EE19-1124-43A0-3099-ED988EDC35F5}"/>
              </a:ext>
            </a:extLst>
          </p:cNvPr>
          <p:cNvSpPr txBox="1"/>
          <p:nvPr/>
        </p:nvSpPr>
        <p:spPr>
          <a:xfrm>
            <a:off x="9697278" y="776981"/>
            <a:ext cx="1510748" cy="369332"/>
          </a:xfrm>
          <a:prstGeom prst="rect">
            <a:avLst/>
          </a:prstGeom>
          <a:solidFill>
            <a:srgbClr val="0066FF"/>
          </a:solidFill>
        </p:spPr>
        <p:txBody>
          <a:bodyPr wrap="square" rtlCol="0">
            <a:spAutoFit/>
          </a:bodyPr>
          <a:lstStyle/>
          <a:p>
            <a:pPr algn="ctr"/>
            <a:r>
              <a:rPr lang="en-CA" b="1" dirty="0">
                <a:solidFill>
                  <a:schemeClr val="bg1"/>
                </a:solidFill>
              </a:rPr>
              <a:t>Register</a:t>
            </a:r>
            <a:endParaRPr lang="es-MX" b="1" dirty="0">
              <a:solidFill>
                <a:schemeClr val="bg1"/>
              </a:solidFill>
            </a:endParaRPr>
          </a:p>
        </p:txBody>
      </p:sp>
      <p:sp>
        <p:nvSpPr>
          <p:cNvPr id="15" name="Rectangle 14">
            <a:extLst>
              <a:ext uri="{FF2B5EF4-FFF2-40B4-BE49-F238E27FC236}">
                <a16:creationId xmlns:a16="http://schemas.microsoft.com/office/drawing/2014/main" id="{C2734053-D28D-14CC-BB71-4FD5D2544FFF}"/>
              </a:ext>
            </a:extLst>
          </p:cNvPr>
          <p:cNvSpPr/>
          <p:nvPr/>
        </p:nvSpPr>
        <p:spPr>
          <a:xfrm>
            <a:off x="5145653" y="2015195"/>
            <a:ext cx="6031522" cy="352611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2000" b="1" dirty="0">
                <a:solidFill>
                  <a:schemeClr val="tx1"/>
                </a:solidFill>
              </a:rPr>
              <a:t>Registration Form:</a:t>
            </a:r>
          </a:p>
          <a:p>
            <a:pPr marL="285750" indent="-285750">
              <a:buFont typeface="Arial" panose="020B0604020202020204" pitchFamily="34" charset="0"/>
              <a:buChar char="•"/>
            </a:pPr>
            <a:r>
              <a:rPr lang="en-CA" sz="2000" dirty="0">
                <a:solidFill>
                  <a:schemeClr val="tx1"/>
                </a:solidFill>
              </a:rPr>
              <a:t>Name</a:t>
            </a:r>
          </a:p>
          <a:p>
            <a:pPr marL="285750" indent="-285750">
              <a:buFont typeface="Arial" panose="020B0604020202020204" pitchFamily="34" charset="0"/>
              <a:buChar char="•"/>
            </a:pPr>
            <a:r>
              <a:rPr lang="en-CA" sz="2000" dirty="0">
                <a:solidFill>
                  <a:schemeClr val="tx1"/>
                </a:solidFill>
              </a:rPr>
              <a:t>E-mail -&gt; e-mail confirmation/validation</a:t>
            </a:r>
          </a:p>
          <a:p>
            <a:pPr marL="285750" indent="-285750">
              <a:buFont typeface="Arial" panose="020B0604020202020204" pitchFamily="34" charset="0"/>
              <a:buChar char="•"/>
            </a:pPr>
            <a:r>
              <a:rPr lang="en-CA" sz="2000" dirty="0">
                <a:solidFill>
                  <a:schemeClr val="tx1"/>
                </a:solidFill>
              </a:rPr>
              <a:t>Phone -&gt; phone confirmation/validation</a:t>
            </a:r>
          </a:p>
          <a:p>
            <a:pPr marL="285750" indent="-285750">
              <a:buFont typeface="Arial" panose="020B0604020202020204" pitchFamily="34" charset="0"/>
              <a:buChar char="•"/>
            </a:pPr>
            <a:r>
              <a:rPr lang="en-CA" sz="2000" dirty="0">
                <a:solidFill>
                  <a:schemeClr val="tx1"/>
                </a:solidFill>
              </a:rPr>
              <a:t>Password</a:t>
            </a:r>
          </a:p>
          <a:p>
            <a:pPr marL="285750" indent="-285750">
              <a:buFont typeface="Arial" panose="020B0604020202020204" pitchFamily="34" charset="0"/>
              <a:buChar char="•"/>
            </a:pPr>
            <a:r>
              <a:rPr lang="en-CA" sz="2000" dirty="0">
                <a:solidFill>
                  <a:schemeClr val="tx1"/>
                </a:solidFill>
              </a:rPr>
              <a:t>Confirm Password</a:t>
            </a:r>
          </a:p>
          <a:p>
            <a:pPr marL="285750" indent="-285750">
              <a:buFont typeface="Arial" panose="020B0604020202020204" pitchFamily="34" charset="0"/>
              <a:buChar char="•"/>
            </a:pPr>
            <a:endParaRPr lang="en-CA" sz="2000" dirty="0">
              <a:solidFill>
                <a:schemeClr val="tx1"/>
              </a:solidFill>
            </a:endParaRPr>
          </a:p>
          <a:p>
            <a:pPr marL="285750" indent="-285750">
              <a:buFont typeface="Arial" panose="020B0604020202020204" pitchFamily="34" charset="0"/>
              <a:buChar char="•"/>
            </a:pPr>
            <a:r>
              <a:rPr lang="en-CA" sz="2000" b="1" dirty="0">
                <a:solidFill>
                  <a:schemeClr val="tx1"/>
                </a:solidFill>
              </a:rPr>
              <a:t>Create (button)</a:t>
            </a:r>
            <a:endParaRPr lang="es-MX" sz="2000" b="1" dirty="0">
              <a:solidFill>
                <a:schemeClr val="tx1"/>
              </a:solidFill>
            </a:endParaRPr>
          </a:p>
        </p:txBody>
      </p:sp>
      <p:sp>
        <p:nvSpPr>
          <p:cNvPr id="17" name="TextBox 16">
            <a:extLst>
              <a:ext uri="{FF2B5EF4-FFF2-40B4-BE49-F238E27FC236}">
                <a16:creationId xmlns:a16="http://schemas.microsoft.com/office/drawing/2014/main" id="{D7ABF8DE-1D1F-8CBE-3DE6-1E744AE47B27}"/>
              </a:ext>
            </a:extLst>
          </p:cNvPr>
          <p:cNvSpPr txBox="1"/>
          <p:nvPr/>
        </p:nvSpPr>
        <p:spPr>
          <a:xfrm>
            <a:off x="1375803" y="2326621"/>
            <a:ext cx="954157" cy="369332"/>
          </a:xfrm>
          <a:prstGeom prst="rect">
            <a:avLst/>
          </a:prstGeom>
          <a:noFill/>
        </p:spPr>
        <p:txBody>
          <a:bodyPr wrap="square" rtlCol="0">
            <a:spAutoFit/>
          </a:bodyPr>
          <a:lstStyle/>
          <a:p>
            <a:r>
              <a:rPr lang="en-CA" dirty="0">
                <a:solidFill>
                  <a:schemeClr val="bg1"/>
                </a:solidFill>
              </a:rPr>
              <a:t>LOG IN</a:t>
            </a:r>
            <a:endParaRPr lang="es-MX" dirty="0">
              <a:solidFill>
                <a:schemeClr val="bg1"/>
              </a:solidFill>
            </a:endParaRPr>
          </a:p>
        </p:txBody>
      </p:sp>
      <p:sp>
        <p:nvSpPr>
          <p:cNvPr id="18" name="TextBox 17">
            <a:extLst>
              <a:ext uri="{FF2B5EF4-FFF2-40B4-BE49-F238E27FC236}">
                <a16:creationId xmlns:a16="http://schemas.microsoft.com/office/drawing/2014/main" id="{44551E12-5098-DAC4-76E5-BF222289D401}"/>
              </a:ext>
            </a:extLst>
          </p:cNvPr>
          <p:cNvSpPr txBox="1"/>
          <p:nvPr/>
        </p:nvSpPr>
        <p:spPr>
          <a:xfrm>
            <a:off x="3458879" y="2326621"/>
            <a:ext cx="1190149" cy="369332"/>
          </a:xfrm>
          <a:prstGeom prst="rect">
            <a:avLst/>
          </a:prstGeom>
          <a:noFill/>
        </p:spPr>
        <p:txBody>
          <a:bodyPr wrap="square" rtlCol="0">
            <a:spAutoFit/>
          </a:bodyPr>
          <a:lstStyle/>
          <a:p>
            <a:r>
              <a:rPr lang="en-CA" dirty="0">
                <a:solidFill>
                  <a:schemeClr val="bg1"/>
                </a:solidFill>
              </a:rPr>
              <a:t>REGISTER</a:t>
            </a:r>
            <a:endParaRPr lang="es-MX" dirty="0">
              <a:solidFill>
                <a:schemeClr val="bg1"/>
              </a:solidFill>
            </a:endParaRPr>
          </a:p>
        </p:txBody>
      </p:sp>
      <p:sp>
        <p:nvSpPr>
          <p:cNvPr id="2" name="TextBox 1">
            <a:extLst>
              <a:ext uri="{FF2B5EF4-FFF2-40B4-BE49-F238E27FC236}">
                <a16:creationId xmlns:a16="http://schemas.microsoft.com/office/drawing/2014/main" id="{91EC0F87-7246-CA4F-84B7-941E10F09DC8}"/>
              </a:ext>
            </a:extLst>
          </p:cNvPr>
          <p:cNvSpPr txBox="1"/>
          <p:nvPr/>
        </p:nvSpPr>
        <p:spPr>
          <a:xfrm>
            <a:off x="5145653" y="5711687"/>
            <a:ext cx="6031522" cy="369332"/>
          </a:xfrm>
          <a:prstGeom prst="rect">
            <a:avLst/>
          </a:prstGeom>
          <a:noFill/>
        </p:spPr>
        <p:txBody>
          <a:bodyPr wrap="square" rtlCol="0">
            <a:spAutoFit/>
          </a:bodyPr>
          <a:lstStyle/>
          <a:p>
            <a:r>
              <a:rPr lang="en-CA" dirty="0"/>
              <a:t>- Needs Data Base</a:t>
            </a:r>
            <a:endParaRPr lang="es-MX" dirty="0"/>
          </a:p>
        </p:txBody>
      </p:sp>
      <p:sp>
        <p:nvSpPr>
          <p:cNvPr id="3" name="Rectangle 2">
            <a:extLst>
              <a:ext uri="{FF2B5EF4-FFF2-40B4-BE49-F238E27FC236}">
                <a16:creationId xmlns:a16="http://schemas.microsoft.com/office/drawing/2014/main" id="{61B52D8C-E92F-6770-3B73-5574E29596D7}"/>
              </a:ext>
            </a:extLst>
          </p:cNvPr>
          <p:cNvSpPr/>
          <p:nvPr/>
        </p:nvSpPr>
        <p:spPr>
          <a:xfrm>
            <a:off x="9041792" y="4823790"/>
            <a:ext cx="2166234" cy="13700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CA" sz="1400" b="1" dirty="0">
                <a:solidFill>
                  <a:schemeClr val="tx1"/>
                </a:solidFill>
              </a:rPr>
              <a:t>Time</a:t>
            </a:r>
            <a:r>
              <a:rPr lang="es-MX" sz="1400" b="1" dirty="0">
                <a:solidFill>
                  <a:schemeClr val="tx1"/>
                </a:solidFill>
              </a:rPr>
              <a:t>r</a:t>
            </a:r>
          </a:p>
          <a:p>
            <a:pPr marL="342900" indent="-342900">
              <a:buFont typeface="Arial" panose="020B0604020202020204" pitchFamily="34" charset="0"/>
              <a:buChar char="•"/>
            </a:pPr>
            <a:r>
              <a:rPr lang="es-MX" sz="1400" b="1" dirty="0" err="1">
                <a:solidFill>
                  <a:schemeClr val="tx1"/>
                </a:solidFill>
              </a:rPr>
              <a:t>Form</a:t>
            </a:r>
            <a:r>
              <a:rPr lang="es-MX" sz="1400" b="1" dirty="0">
                <a:solidFill>
                  <a:schemeClr val="tx1"/>
                </a:solidFill>
              </a:rPr>
              <a:t> </a:t>
            </a:r>
            <a:r>
              <a:rPr lang="es-MX" sz="1400" b="1" dirty="0" err="1">
                <a:solidFill>
                  <a:schemeClr val="tx1"/>
                </a:solidFill>
              </a:rPr>
              <a:t>Validation</a:t>
            </a:r>
            <a:endParaRPr lang="es-MX" sz="1400" b="1" dirty="0">
              <a:solidFill>
                <a:schemeClr val="tx1"/>
              </a:solidFill>
            </a:endParaRPr>
          </a:p>
          <a:p>
            <a:pPr marL="342900" indent="-342900">
              <a:buFont typeface="Arial" panose="020B0604020202020204" pitchFamily="34" charset="0"/>
              <a:buChar char="•"/>
            </a:pPr>
            <a:r>
              <a:rPr lang="es-MX" sz="1400" b="1" dirty="0">
                <a:solidFill>
                  <a:schemeClr val="tx1"/>
                </a:solidFill>
              </a:rPr>
              <a:t>API Access</a:t>
            </a:r>
          </a:p>
          <a:p>
            <a:pPr marL="342900" indent="-342900">
              <a:buFont typeface="Arial" panose="020B0604020202020204" pitchFamily="34" charset="0"/>
              <a:buChar char="•"/>
            </a:pPr>
            <a:r>
              <a:rPr lang="es-MX" sz="1400" b="1" dirty="0">
                <a:solidFill>
                  <a:schemeClr val="tx1"/>
                </a:solidFill>
              </a:rPr>
              <a:t>Data Base</a:t>
            </a:r>
            <a:endParaRPr lang="en-CA" sz="1400" b="1" dirty="0">
              <a:solidFill>
                <a:schemeClr val="tx1"/>
              </a:solidFill>
            </a:endParaRPr>
          </a:p>
        </p:txBody>
      </p:sp>
      <p:pic>
        <p:nvPicPr>
          <p:cNvPr id="5" name="Picture 4">
            <a:extLst>
              <a:ext uri="{FF2B5EF4-FFF2-40B4-BE49-F238E27FC236}">
                <a16:creationId xmlns:a16="http://schemas.microsoft.com/office/drawing/2014/main" id="{3830EFE3-26CB-902A-7180-53C50C897BAD}"/>
              </a:ext>
            </a:extLst>
          </p:cNvPr>
          <p:cNvPicPr>
            <a:picLocks noChangeAspect="1"/>
          </p:cNvPicPr>
          <p:nvPr/>
        </p:nvPicPr>
        <p:blipFill>
          <a:blip r:embed="rId2"/>
          <a:stretch>
            <a:fillRect/>
          </a:stretch>
        </p:blipFill>
        <p:spPr>
          <a:xfrm>
            <a:off x="845444" y="2015195"/>
            <a:ext cx="3687025" cy="3687025"/>
          </a:xfrm>
          <a:prstGeom prst="rect">
            <a:avLst/>
          </a:prstGeom>
        </p:spPr>
      </p:pic>
    </p:spTree>
    <p:extLst>
      <p:ext uri="{BB962C8B-B14F-4D97-AF65-F5344CB8AC3E}">
        <p14:creationId xmlns:p14="http://schemas.microsoft.com/office/powerpoint/2010/main" val="896086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1940D6B-A0D9-D881-EBA5-506F362A9BDE}"/>
              </a:ext>
            </a:extLst>
          </p:cNvPr>
          <p:cNvSpPr>
            <a:spLocks noGrp="1"/>
          </p:cNvSpPr>
          <p:nvPr>
            <p:ph type="title"/>
          </p:nvPr>
        </p:nvSpPr>
        <p:spPr>
          <a:xfrm>
            <a:off x="838200" y="365125"/>
            <a:ext cx="10515600" cy="1325563"/>
          </a:xfrm>
        </p:spPr>
        <p:txBody>
          <a:bodyPr/>
          <a:lstStyle/>
          <a:p>
            <a:r>
              <a:rPr lang="en-CA" b="1" dirty="0"/>
              <a:t>Bubble Popping</a:t>
            </a:r>
            <a:endParaRPr lang="es-MX" dirty="0"/>
          </a:p>
        </p:txBody>
      </p:sp>
      <p:sp>
        <p:nvSpPr>
          <p:cNvPr id="15" name="Rectangle 14">
            <a:extLst>
              <a:ext uri="{FF2B5EF4-FFF2-40B4-BE49-F238E27FC236}">
                <a16:creationId xmlns:a16="http://schemas.microsoft.com/office/drawing/2014/main" id="{C2734053-D28D-14CC-BB71-4FD5D2544FFF}"/>
              </a:ext>
            </a:extLst>
          </p:cNvPr>
          <p:cNvSpPr/>
          <p:nvPr/>
        </p:nvSpPr>
        <p:spPr>
          <a:xfrm>
            <a:off x="5145653" y="2015195"/>
            <a:ext cx="6031522" cy="352611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2000" b="1" dirty="0">
                <a:solidFill>
                  <a:schemeClr val="tx1"/>
                </a:solidFill>
              </a:rPr>
              <a:t>Log-in Form:</a:t>
            </a:r>
          </a:p>
          <a:p>
            <a:pPr marL="285750" indent="-285750">
              <a:buFont typeface="Arial" panose="020B0604020202020204" pitchFamily="34" charset="0"/>
              <a:buChar char="•"/>
            </a:pPr>
            <a:r>
              <a:rPr lang="en-CA" sz="2000" dirty="0">
                <a:solidFill>
                  <a:schemeClr val="tx1"/>
                </a:solidFill>
              </a:rPr>
              <a:t>User</a:t>
            </a:r>
          </a:p>
          <a:p>
            <a:pPr marL="285750" indent="-285750">
              <a:buFont typeface="Arial" panose="020B0604020202020204" pitchFamily="34" charset="0"/>
              <a:buChar char="•"/>
            </a:pPr>
            <a:r>
              <a:rPr lang="en-CA" sz="2000" dirty="0">
                <a:solidFill>
                  <a:schemeClr val="tx1"/>
                </a:solidFill>
              </a:rPr>
              <a:t>Password</a:t>
            </a:r>
          </a:p>
          <a:p>
            <a:pPr marL="742950" lvl="1" indent="-285750">
              <a:buFont typeface="Arial" panose="020B0604020202020204" pitchFamily="34" charset="0"/>
              <a:buChar char="•"/>
            </a:pPr>
            <a:r>
              <a:rPr lang="en-CA" sz="2000" dirty="0">
                <a:solidFill>
                  <a:schemeClr val="tx1"/>
                </a:solidFill>
              </a:rPr>
              <a:t>Forgot Password -&gt; e-mail/phone link</a:t>
            </a:r>
          </a:p>
          <a:p>
            <a:pPr marL="742950" lvl="1" indent="-285750">
              <a:buFont typeface="Arial" panose="020B0604020202020204" pitchFamily="34" charset="0"/>
              <a:buChar char="•"/>
            </a:pPr>
            <a:r>
              <a:rPr lang="en-CA" sz="2000" dirty="0">
                <a:solidFill>
                  <a:schemeClr val="tx1"/>
                </a:solidFill>
              </a:rPr>
              <a:t>Remember Password</a:t>
            </a:r>
          </a:p>
          <a:p>
            <a:pPr marL="285750" indent="-285750">
              <a:buFont typeface="Arial" panose="020B0604020202020204" pitchFamily="34" charset="0"/>
              <a:buChar char="•"/>
            </a:pPr>
            <a:endParaRPr lang="en-CA" sz="2000" dirty="0">
              <a:solidFill>
                <a:schemeClr val="tx1"/>
              </a:solidFill>
            </a:endParaRPr>
          </a:p>
          <a:p>
            <a:pPr marL="285750" indent="-285750">
              <a:buFont typeface="Arial" panose="020B0604020202020204" pitchFamily="34" charset="0"/>
              <a:buChar char="•"/>
            </a:pPr>
            <a:r>
              <a:rPr lang="en-CA" sz="2000" b="1" dirty="0">
                <a:solidFill>
                  <a:schemeClr val="tx1"/>
                </a:solidFill>
              </a:rPr>
              <a:t>Log-in (button)</a:t>
            </a:r>
            <a:endParaRPr lang="es-MX" sz="2000" b="1" dirty="0">
              <a:solidFill>
                <a:schemeClr val="tx1"/>
              </a:solidFill>
            </a:endParaRPr>
          </a:p>
        </p:txBody>
      </p:sp>
      <p:sp>
        <p:nvSpPr>
          <p:cNvPr id="17" name="TextBox 16">
            <a:extLst>
              <a:ext uri="{FF2B5EF4-FFF2-40B4-BE49-F238E27FC236}">
                <a16:creationId xmlns:a16="http://schemas.microsoft.com/office/drawing/2014/main" id="{D7ABF8DE-1D1F-8CBE-3DE6-1E744AE47B27}"/>
              </a:ext>
            </a:extLst>
          </p:cNvPr>
          <p:cNvSpPr txBox="1"/>
          <p:nvPr/>
        </p:nvSpPr>
        <p:spPr>
          <a:xfrm>
            <a:off x="1375803" y="2326621"/>
            <a:ext cx="954157" cy="369332"/>
          </a:xfrm>
          <a:prstGeom prst="rect">
            <a:avLst/>
          </a:prstGeom>
          <a:noFill/>
        </p:spPr>
        <p:txBody>
          <a:bodyPr wrap="square" rtlCol="0">
            <a:spAutoFit/>
          </a:bodyPr>
          <a:lstStyle/>
          <a:p>
            <a:r>
              <a:rPr lang="en-CA" dirty="0">
                <a:solidFill>
                  <a:schemeClr val="bg1"/>
                </a:solidFill>
              </a:rPr>
              <a:t>LOG IN</a:t>
            </a:r>
            <a:endParaRPr lang="es-MX" dirty="0">
              <a:solidFill>
                <a:schemeClr val="bg1"/>
              </a:solidFill>
            </a:endParaRPr>
          </a:p>
        </p:txBody>
      </p:sp>
      <p:sp>
        <p:nvSpPr>
          <p:cNvPr id="18" name="TextBox 17">
            <a:extLst>
              <a:ext uri="{FF2B5EF4-FFF2-40B4-BE49-F238E27FC236}">
                <a16:creationId xmlns:a16="http://schemas.microsoft.com/office/drawing/2014/main" id="{44551E12-5098-DAC4-76E5-BF222289D401}"/>
              </a:ext>
            </a:extLst>
          </p:cNvPr>
          <p:cNvSpPr txBox="1"/>
          <p:nvPr/>
        </p:nvSpPr>
        <p:spPr>
          <a:xfrm>
            <a:off x="3458879" y="2326621"/>
            <a:ext cx="1190149" cy="369332"/>
          </a:xfrm>
          <a:prstGeom prst="rect">
            <a:avLst/>
          </a:prstGeom>
          <a:noFill/>
        </p:spPr>
        <p:txBody>
          <a:bodyPr wrap="square" rtlCol="0">
            <a:spAutoFit/>
          </a:bodyPr>
          <a:lstStyle/>
          <a:p>
            <a:r>
              <a:rPr lang="en-CA" dirty="0">
                <a:solidFill>
                  <a:schemeClr val="bg1"/>
                </a:solidFill>
              </a:rPr>
              <a:t>REGISTER</a:t>
            </a:r>
            <a:endParaRPr lang="es-MX" dirty="0">
              <a:solidFill>
                <a:schemeClr val="bg1"/>
              </a:solidFill>
            </a:endParaRPr>
          </a:p>
        </p:txBody>
      </p:sp>
      <p:sp>
        <p:nvSpPr>
          <p:cNvPr id="2" name="TextBox 1">
            <a:extLst>
              <a:ext uri="{FF2B5EF4-FFF2-40B4-BE49-F238E27FC236}">
                <a16:creationId xmlns:a16="http://schemas.microsoft.com/office/drawing/2014/main" id="{AA4AA3ED-3275-4AF0-C40F-A832CECDE17C}"/>
              </a:ext>
            </a:extLst>
          </p:cNvPr>
          <p:cNvSpPr txBox="1"/>
          <p:nvPr/>
        </p:nvSpPr>
        <p:spPr>
          <a:xfrm>
            <a:off x="9697278" y="776981"/>
            <a:ext cx="1510748" cy="369332"/>
          </a:xfrm>
          <a:prstGeom prst="rect">
            <a:avLst/>
          </a:prstGeom>
          <a:solidFill>
            <a:srgbClr val="0066FF"/>
          </a:solidFill>
        </p:spPr>
        <p:txBody>
          <a:bodyPr wrap="square" rtlCol="0">
            <a:spAutoFit/>
          </a:bodyPr>
          <a:lstStyle/>
          <a:p>
            <a:pPr algn="ctr"/>
            <a:r>
              <a:rPr lang="en-CA" b="1" dirty="0">
                <a:solidFill>
                  <a:schemeClr val="bg1"/>
                </a:solidFill>
              </a:rPr>
              <a:t>Log in</a:t>
            </a:r>
            <a:endParaRPr lang="es-MX" b="1" dirty="0">
              <a:solidFill>
                <a:schemeClr val="bg1"/>
              </a:solidFill>
            </a:endParaRPr>
          </a:p>
        </p:txBody>
      </p:sp>
      <p:pic>
        <p:nvPicPr>
          <p:cNvPr id="3" name="Picture 2">
            <a:extLst>
              <a:ext uri="{FF2B5EF4-FFF2-40B4-BE49-F238E27FC236}">
                <a16:creationId xmlns:a16="http://schemas.microsoft.com/office/drawing/2014/main" id="{1F06A358-C4F6-5159-B56A-E8414EE53EC2}"/>
              </a:ext>
            </a:extLst>
          </p:cNvPr>
          <p:cNvPicPr>
            <a:picLocks noChangeAspect="1"/>
          </p:cNvPicPr>
          <p:nvPr/>
        </p:nvPicPr>
        <p:blipFill>
          <a:blip r:embed="rId2"/>
          <a:stretch>
            <a:fillRect/>
          </a:stretch>
        </p:blipFill>
        <p:spPr>
          <a:xfrm>
            <a:off x="845444" y="2015195"/>
            <a:ext cx="3687025" cy="3687025"/>
          </a:xfrm>
          <a:prstGeom prst="rect">
            <a:avLst/>
          </a:prstGeom>
        </p:spPr>
      </p:pic>
    </p:spTree>
    <p:extLst>
      <p:ext uri="{BB962C8B-B14F-4D97-AF65-F5344CB8AC3E}">
        <p14:creationId xmlns:p14="http://schemas.microsoft.com/office/powerpoint/2010/main" val="2176457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1940D6B-A0D9-D881-EBA5-506F362A9BDE}"/>
              </a:ext>
            </a:extLst>
          </p:cNvPr>
          <p:cNvSpPr>
            <a:spLocks noGrp="1"/>
          </p:cNvSpPr>
          <p:nvPr>
            <p:ph type="title"/>
          </p:nvPr>
        </p:nvSpPr>
        <p:spPr>
          <a:xfrm>
            <a:off x="838200" y="365125"/>
            <a:ext cx="10515600" cy="1325563"/>
          </a:xfrm>
        </p:spPr>
        <p:txBody>
          <a:bodyPr/>
          <a:lstStyle/>
          <a:p>
            <a:r>
              <a:rPr lang="en-CA" b="1" dirty="0"/>
              <a:t>Bubble Popping</a:t>
            </a:r>
            <a:endParaRPr lang="es-MX" dirty="0"/>
          </a:p>
        </p:txBody>
      </p:sp>
      <p:sp>
        <p:nvSpPr>
          <p:cNvPr id="17" name="TextBox 16">
            <a:extLst>
              <a:ext uri="{FF2B5EF4-FFF2-40B4-BE49-F238E27FC236}">
                <a16:creationId xmlns:a16="http://schemas.microsoft.com/office/drawing/2014/main" id="{D7ABF8DE-1D1F-8CBE-3DE6-1E744AE47B27}"/>
              </a:ext>
            </a:extLst>
          </p:cNvPr>
          <p:cNvSpPr txBox="1"/>
          <p:nvPr/>
        </p:nvSpPr>
        <p:spPr>
          <a:xfrm>
            <a:off x="1375803" y="2326621"/>
            <a:ext cx="954157" cy="369332"/>
          </a:xfrm>
          <a:prstGeom prst="rect">
            <a:avLst/>
          </a:prstGeom>
          <a:noFill/>
        </p:spPr>
        <p:txBody>
          <a:bodyPr wrap="square" rtlCol="0">
            <a:spAutoFit/>
          </a:bodyPr>
          <a:lstStyle/>
          <a:p>
            <a:r>
              <a:rPr lang="en-CA" dirty="0">
                <a:solidFill>
                  <a:schemeClr val="bg1"/>
                </a:solidFill>
              </a:rPr>
              <a:t>LOG IN</a:t>
            </a:r>
            <a:endParaRPr lang="es-MX" dirty="0">
              <a:solidFill>
                <a:schemeClr val="bg1"/>
              </a:solidFill>
            </a:endParaRPr>
          </a:p>
        </p:txBody>
      </p:sp>
      <p:sp>
        <p:nvSpPr>
          <p:cNvPr id="18" name="TextBox 17">
            <a:extLst>
              <a:ext uri="{FF2B5EF4-FFF2-40B4-BE49-F238E27FC236}">
                <a16:creationId xmlns:a16="http://schemas.microsoft.com/office/drawing/2014/main" id="{44551E12-5098-DAC4-76E5-BF222289D401}"/>
              </a:ext>
            </a:extLst>
          </p:cNvPr>
          <p:cNvSpPr txBox="1"/>
          <p:nvPr/>
        </p:nvSpPr>
        <p:spPr>
          <a:xfrm>
            <a:off x="3458879" y="2326621"/>
            <a:ext cx="1190149" cy="369332"/>
          </a:xfrm>
          <a:prstGeom prst="rect">
            <a:avLst/>
          </a:prstGeom>
          <a:noFill/>
        </p:spPr>
        <p:txBody>
          <a:bodyPr wrap="square" rtlCol="0">
            <a:spAutoFit/>
          </a:bodyPr>
          <a:lstStyle/>
          <a:p>
            <a:r>
              <a:rPr lang="en-CA" dirty="0">
                <a:solidFill>
                  <a:schemeClr val="bg1"/>
                </a:solidFill>
              </a:rPr>
              <a:t>REGISTER</a:t>
            </a:r>
            <a:endParaRPr lang="es-MX" dirty="0">
              <a:solidFill>
                <a:schemeClr val="bg1"/>
              </a:solidFill>
            </a:endParaRPr>
          </a:p>
        </p:txBody>
      </p:sp>
      <p:pic>
        <p:nvPicPr>
          <p:cNvPr id="2" name="Picture 2">
            <a:extLst>
              <a:ext uri="{FF2B5EF4-FFF2-40B4-BE49-F238E27FC236}">
                <a16:creationId xmlns:a16="http://schemas.microsoft.com/office/drawing/2014/main" id="{B808AFA8-0C9A-E725-24BF-C99DB6DB14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1683" y="2616658"/>
            <a:ext cx="3008133" cy="300813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6EB2763-7118-D20D-723A-918A2346B4CC}"/>
              </a:ext>
            </a:extLst>
          </p:cNvPr>
          <p:cNvSpPr/>
          <p:nvPr/>
        </p:nvSpPr>
        <p:spPr>
          <a:xfrm>
            <a:off x="710252" y="1980767"/>
            <a:ext cx="4120562" cy="622852"/>
          </a:xfrm>
          <a:prstGeom prst="rect">
            <a:avLst/>
          </a:prstGeom>
          <a:solidFill>
            <a:srgbClr val="E987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5" name="TextBox 4">
            <a:extLst>
              <a:ext uri="{FF2B5EF4-FFF2-40B4-BE49-F238E27FC236}">
                <a16:creationId xmlns:a16="http://schemas.microsoft.com/office/drawing/2014/main" id="{5677445D-7F28-370F-C34B-78C9D51E1EEA}"/>
              </a:ext>
            </a:extLst>
          </p:cNvPr>
          <p:cNvSpPr txBox="1"/>
          <p:nvPr/>
        </p:nvSpPr>
        <p:spPr>
          <a:xfrm>
            <a:off x="794715" y="2158595"/>
            <a:ext cx="665551" cy="276999"/>
          </a:xfrm>
          <a:prstGeom prst="rect">
            <a:avLst/>
          </a:prstGeom>
          <a:noFill/>
        </p:spPr>
        <p:txBody>
          <a:bodyPr wrap="square" rtlCol="0">
            <a:spAutoFit/>
          </a:bodyPr>
          <a:lstStyle/>
          <a:p>
            <a:r>
              <a:rPr lang="en-CA" sz="1200" dirty="0">
                <a:solidFill>
                  <a:schemeClr val="bg1"/>
                </a:solidFill>
              </a:rPr>
              <a:t>SCORE</a:t>
            </a:r>
            <a:endParaRPr lang="es-MX" sz="1200" dirty="0">
              <a:solidFill>
                <a:schemeClr val="bg1"/>
              </a:solidFill>
            </a:endParaRPr>
          </a:p>
        </p:txBody>
      </p:sp>
      <p:sp>
        <p:nvSpPr>
          <p:cNvPr id="7" name="TextBox 6">
            <a:extLst>
              <a:ext uri="{FF2B5EF4-FFF2-40B4-BE49-F238E27FC236}">
                <a16:creationId xmlns:a16="http://schemas.microsoft.com/office/drawing/2014/main" id="{1CBAA14A-C6CE-3A71-75AF-D0EDBD14B8D8}"/>
              </a:ext>
            </a:extLst>
          </p:cNvPr>
          <p:cNvSpPr txBox="1"/>
          <p:nvPr/>
        </p:nvSpPr>
        <p:spPr>
          <a:xfrm>
            <a:off x="3853375" y="2166732"/>
            <a:ext cx="899658" cy="276999"/>
          </a:xfrm>
          <a:prstGeom prst="rect">
            <a:avLst/>
          </a:prstGeom>
          <a:noFill/>
        </p:spPr>
        <p:txBody>
          <a:bodyPr wrap="square" rtlCol="0">
            <a:spAutoFit/>
          </a:bodyPr>
          <a:lstStyle/>
          <a:p>
            <a:pPr algn="ctr"/>
            <a:r>
              <a:rPr lang="en-CA" sz="1200" dirty="0">
                <a:solidFill>
                  <a:schemeClr val="bg1"/>
                </a:solidFill>
              </a:rPr>
              <a:t>RESTART</a:t>
            </a:r>
            <a:endParaRPr lang="es-MX" sz="1200" dirty="0">
              <a:solidFill>
                <a:schemeClr val="bg1"/>
              </a:solidFill>
            </a:endParaRPr>
          </a:p>
        </p:txBody>
      </p:sp>
      <p:sp>
        <p:nvSpPr>
          <p:cNvPr id="11" name="Rectangle 10">
            <a:extLst>
              <a:ext uri="{FF2B5EF4-FFF2-40B4-BE49-F238E27FC236}">
                <a16:creationId xmlns:a16="http://schemas.microsoft.com/office/drawing/2014/main" id="{A22D4DBC-D20C-6017-100D-47EEBD9F2156}"/>
              </a:ext>
            </a:extLst>
          </p:cNvPr>
          <p:cNvSpPr/>
          <p:nvPr/>
        </p:nvSpPr>
        <p:spPr>
          <a:xfrm>
            <a:off x="665469" y="5710173"/>
            <a:ext cx="4120562" cy="425584"/>
          </a:xfrm>
          <a:prstGeom prst="rect">
            <a:avLst/>
          </a:prstGeom>
          <a:solidFill>
            <a:srgbClr val="E987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0" name="TextBox 9">
            <a:extLst>
              <a:ext uri="{FF2B5EF4-FFF2-40B4-BE49-F238E27FC236}">
                <a16:creationId xmlns:a16="http://schemas.microsoft.com/office/drawing/2014/main" id="{A7624CD8-2DFC-97F8-6792-FB6537C05921}"/>
              </a:ext>
            </a:extLst>
          </p:cNvPr>
          <p:cNvSpPr txBox="1"/>
          <p:nvPr/>
        </p:nvSpPr>
        <p:spPr>
          <a:xfrm>
            <a:off x="603873" y="5805749"/>
            <a:ext cx="1871098" cy="276999"/>
          </a:xfrm>
          <a:prstGeom prst="rect">
            <a:avLst/>
          </a:prstGeom>
          <a:noFill/>
        </p:spPr>
        <p:txBody>
          <a:bodyPr wrap="square" rtlCol="0">
            <a:spAutoFit/>
          </a:bodyPr>
          <a:lstStyle/>
          <a:p>
            <a:pPr algn="ctr"/>
            <a:r>
              <a:rPr lang="en-CA" sz="1200" dirty="0">
                <a:solidFill>
                  <a:schemeClr val="bg1"/>
                </a:solidFill>
              </a:rPr>
              <a:t>CUSTOMIZE YOUR TEA</a:t>
            </a:r>
            <a:endParaRPr lang="es-MX" sz="1200" dirty="0">
              <a:solidFill>
                <a:schemeClr val="bg1"/>
              </a:solidFill>
            </a:endParaRPr>
          </a:p>
        </p:txBody>
      </p:sp>
      <p:sp>
        <p:nvSpPr>
          <p:cNvPr id="8" name="TextBox 7">
            <a:extLst>
              <a:ext uri="{FF2B5EF4-FFF2-40B4-BE49-F238E27FC236}">
                <a16:creationId xmlns:a16="http://schemas.microsoft.com/office/drawing/2014/main" id="{8FC78646-F16C-C335-CD38-61C1CA6C9A2A}"/>
              </a:ext>
            </a:extLst>
          </p:cNvPr>
          <p:cNvSpPr txBox="1"/>
          <p:nvPr/>
        </p:nvSpPr>
        <p:spPr>
          <a:xfrm>
            <a:off x="3869050" y="5784465"/>
            <a:ext cx="899658" cy="276999"/>
          </a:xfrm>
          <a:prstGeom prst="rect">
            <a:avLst/>
          </a:prstGeom>
          <a:noFill/>
        </p:spPr>
        <p:txBody>
          <a:bodyPr wrap="square" rtlCol="0">
            <a:spAutoFit/>
          </a:bodyPr>
          <a:lstStyle/>
          <a:p>
            <a:pPr algn="ctr"/>
            <a:r>
              <a:rPr lang="en-CA" sz="1200" dirty="0">
                <a:solidFill>
                  <a:schemeClr val="bg1"/>
                </a:solidFill>
              </a:rPr>
              <a:t>EXIT</a:t>
            </a:r>
            <a:endParaRPr lang="es-MX" sz="1200" dirty="0">
              <a:solidFill>
                <a:schemeClr val="bg1"/>
              </a:solidFill>
            </a:endParaRPr>
          </a:p>
        </p:txBody>
      </p:sp>
      <p:sp>
        <p:nvSpPr>
          <p:cNvPr id="12" name="TextBox 11">
            <a:extLst>
              <a:ext uri="{FF2B5EF4-FFF2-40B4-BE49-F238E27FC236}">
                <a16:creationId xmlns:a16="http://schemas.microsoft.com/office/drawing/2014/main" id="{120F005C-F826-D45E-1A05-879A47A87104}"/>
              </a:ext>
            </a:extLst>
          </p:cNvPr>
          <p:cNvSpPr txBox="1"/>
          <p:nvPr/>
        </p:nvSpPr>
        <p:spPr>
          <a:xfrm>
            <a:off x="2536567" y="5805749"/>
            <a:ext cx="1146868" cy="276999"/>
          </a:xfrm>
          <a:prstGeom prst="rect">
            <a:avLst/>
          </a:prstGeom>
          <a:noFill/>
        </p:spPr>
        <p:txBody>
          <a:bodyPr wrap="square" rtlCol="0">
            <a:spAutoFit/>
          </a:bodyPr>
          <a:lstStyle/>
          <a:p>
            <a:pPr algn="ctr"/>
            <a:r>
              <a:rPr lang="en-CA" sz="1200" dirty="0">
                <a:solidFill>
                  <a:schemeClr val="bg1"/>
                </a:solidFill>
              </a:rPr>
              <a:t>BACK HOME</a:t>
            </a:r>
            <a:endParaRPr lang="es-MX" sz="1200" dirty="0">
              <a:solidFill>
                <a:schemeClr val="bg1"/>
              </a:solidFill>
            </a:endParaRPr>
          </a:p>
        </p:txBody>
      </p:sp>
      <p:sp>
        <p:nvSpPr>
          <p:cNvPr id="13" name="TextBox 12">
            <a:extLst>
              <a:ext uri="{FF2B5EF4-FFF2-40B4-BE49-F238E27FC236}">
                <a16:creationId xmlns:a16="http://schemas.microsoft.com/office/drawing/2014/main" id="{069D5D62-96B4-ED71-F802-13E435EC98AE}"/>
              </a:ext>
            </a:extLst>
          </p:cNvPr>
          <p:cNvSpPr txBox="1"/>
          <p:nvPr/>
        </p:nvSpPr>
        <p:spPr>
          <a:xfrm>
            <a:off x="1992304" y="1286648"/>
            <a:ext cx="2933150" cy="830997"/>
          </a:xfrm>
          <a:prstGeom prst="rect">
            <a:avLst/>
          </a:prstGeom>
          <a:noFill/>
        </p:spPr>
        <p:txBody>
          <a:bodyPr wrap="square" rtlCol="0">
            <a:spAutoFit/>
          </a:bodyPr>
          <a:lstStyle/>
          <a:p>
            <a:pPr marL="171450" indent="-171450">
              <a:buFont typeface="Arial" panose="020B0604020202020204" pitchFamily="34" charset="0"/>
              <a:buChar char="•"/>
            </a:pPr>
            <a:r>
              <a:rPr lang="en-CA" sz="1200" dirty="0"/>
              <a:t>Global Leader Board (You vs. All)</a:t>
            </a:r>
          </a:p>
          <a:p>
            <a:pPr marL="171450" indent="-171450">
              <a:buFont typeface="Arial" panose="020B0604020202020204" pitchFamily="34" charset="0"/>
              <a:buChar char="•"/>
            </a:pPr>
            <a:r>
              <a:rPr lang="en-CA" sz="1200" dirty="0"/>
              <a:t>Highest Score</a:t>
            </a:r>
          </a:p>
          <a:p>
            <a:pPr marL="171450" indent="-171450">
              <a:buFont typeface="Arial" panose="020B0604020202020204" pitchFamily="34" charset="0"/>
              <a:buChar char="•"/>
            </a:pPr>
            <a:endParaRPr lang="en-CA" sz="1200" dirty="0"/>
          </a:p>
          <a:p>
            <a:pPr marL="171450" indent="-171450">
              <a:buFont typeface="Arial" panose="020B0604020202020204" pitchFamily="34" charset="0"/>
              <a:buChar char="•"/>
            </a:pPr>
            <a:endParaRPr lang="es-MX" sz="1200" dirty="0"/>
          </a:p>
        </p:txBody>
      </p:sp>
      <p:cxnSp>
        <p:nvCxnSpPr>
          <p:cNvPr id="16" name="Straight Arrow Connector 15">
            <a:extLst>
              <a:ext uri="{FF2B5EF4-FFF2-40B4-BE49-F238E27FC236}">
                <a16:creationId xmlns:a16="http://schemas.microsoft.com/office/drawing/2014/main" id="{F61800EC-3667-8FA8-A7E4-F391E85648F2}"/>
              </a:ext>
            </a:extLst>
          </p:cNvPr>
          <p:cNvCxnSpPr>
            <a:stCxn id="5" idx="0"/>
          </p:cNvCxnSpPr>
          <p:nvPr/>
        </p:nvCxnSpPr>
        <p:spPr>
          <a:xfrm flipV="1">
            <a:off x="1127491" y="1669341"/>
            <a:ext cx="725390" cy="4892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0FB5558-DEE5-0C8C-8AD3-30CCF880FA3B}"/>
              </a:ext>
            </a:extLst>
          </p:cNvPr>
          <p:cNvSpPr txBox="1"/>
          <p:nvPr/>
        </p:nvSpPr>
        <p:spPr>
          <a:xfrm>
            <a:off x="9697278" y="776981"/>
            <a:ext cx="1510748" cy="369332"/>
          </a:xfrm>
          <a:prstGeom prst="rect">
            <a:avLst/>
          </a:prstGeom>
          <a:solidFill>
            <a:srgbClr val="0066FF"/>
          </a:solidFill>
        </p:spPr>
        <p:txBody>
          <a:bodyPr wrap="square" rtlCol="0">
            <a:spAutoFit/>
          </a:bodyPr>
          <a:lstStyle/>
          <a:p>
            <a:pPr algn="ctr"/>
            <a:r>
              <a:rPr lang="en-CA" b="1" dirty="0">
                <a:solidFill>
                  <a:schemeClr val="bg1"/>
                </a:solidFill>
              </a:rPr>
              <a:t>Game</a:t>
            </a:r>
            <a:endParaRPr lang="es-MX" b="1" dirty="0">
              <a:solidFill>
                <a:schemeClr val="bg1"/>
              </a:solidFill>
            </a:endParaRPr>
          </a:p>
        </p:txBody>
      </p:sp>
      <p:sp>
        <p:nvSpPr>
          <p:cNvPr id="14" name="Rectangle 13">
            <a:extLst>
              <a:ext uri="{FF2B5EF4-FFF2-40B4-BE49-F238E27FC236}">
                <a16:creationId xmlns:a16="http://schemas.microsoft.com/office/drawing/2014/main" id="{48277211-BE64-97DF-5D4F-B4FDD27DE9BD}"/>
              </a:ext>
            </a:extLst>
          </p:cNvPr>
          <p:cNvSpPr/>
          <p:nvPr/>
        </p:nvSpPr>
        <p:spPr>
          <a:xfrm>
            <a:off x="5225310" y="1551368"/>
            <a:ext cx="6031522" cy="3285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CA" sz="2000" b="1" dirty="0">
                <a:solidFill>
                  <a:schemeClr val="tx1"/>
                </a:solidFill>
              </a:rPr>
              <a:t>GAME RULES:</a:t>
            </a:r>
          </a:p>
          <a:p>
            <a:endParaRPr lang="en-CA" sz="2000" b="1" dirty="0">
              <a:solidFill>
                <a:schemeClr val="tx1"/>
              </a:solidFill>
            </a:endParaRPr>
          </a:p>
          <a:p>
            <a:pPr marL="342900" indent="-342900">
              <a:buFont typeface="Arial" panose="020B0604020202020204" pitchFamily="34" charset="0"/>
              <a:buChar char="•"/>
            </a:pPr>
            <a:r>
              <a:rPr lang="en-US" sz="1600" dirty="0">
                <a:solidFill>
                  <a:schemeClr val="tx1"/>
                </a:solidFill>
              </a:rPr>
              <a:t>The user has X seconds during a round to gather a  score</a:t>
            </a:r>
          </a:p>
          <a:p>
            <a:pPr marL="342900" indent="-342900">
              <a:buFont typeface="Arial" panose="020B0604020202020204" pitchFamily="34" charset="0"/>
              <a:buChar char="•"/>
            </a:pPr>
            <a:r>
              <a:rPr lang="en-US" sz="1600" dirty="0">
                <a:solidFill>
                  <a:schemeClr val="tx1"/>
                </a:solidFill>
              </a:rPr>
              <a:t>Each successful click on a Green bubble generates points and  a streak</a:t>
            </a:r>
          </a:p>
          <a:p>
            <a:pPr marL="342900" indent="-342900">
              <a:buFont typeface="Arial" panose="020B0604020202020204" pitchFamily="34" charset="0"/>
              <a:buChar char="•"/>
            </a:pPr>
            <a:r>
              <a:rPr lang="en-US" sz="1600" dirty="0">
                <a:solidFill>
                  <a:schemeClr val="tx1"/>
                </a:solidFill>
              </a:rPr>
              <a:t>Streak exponentially increases score per bubble</a:t>
            </a:r>
          </a:p>
          <a:p>
            <a:pPr marL="342900" indent="-342900">
              <a:buFont typeface="Arial" panose="020B0604020202020204" pitchFamily="34" charset="0"/>
              <a:buChar char="•"/>
            </a:pPr>
            <a:r>
              <a:rPr lang="en-US" sz="1600" dirty="0">
                <a:solidFill>
                  <a:schemeClr val="tx1"/>
                </a:solidFill>
              </a:rPr>
              <a:t>Red bubbles Reset streak to 0</a:t>
            </a:r>
          </a:p>
          <a:p>
            <a:pPr marL="342900" indent="-342900">
              <a:buFont typeface="Arial" panose="020B0604020202020204" pitchFamily="34" charset="0"/>
              <a:buChar char="•"/>
            </a:pPr>
            <a:r>
              <a:rPr lang="en-US" sz="1600" dirty="0">
                <a:solidFill>
                  <a:schemeClr val="tx1"/>
                </a:solidFill>
              </a:rPr>
              <a:t>Gold bubbles move erratically and are worth Y Green bubbles worth of points</a:t>
            </a:r>
          </a:p>
          <a:p>
            <a:pPr marL="342900" indent="-342900">
              <a:buFont typeface="Arial" panose="020B0604020202020204" pitchFamily="34" charset="0"/>
              <a:buChar char="•"/>
            </a:pPr>
            <a:r>
              <a:rPr lang="en-US" sz="1600" dirty="0">
                <a:solidFill>
                  <a:schemeClr val="tx1"/>
                </a:solidFill>
              </a:rPr>
              <a:t>Colors are internal references only and do not reflect the final rendering</a:t>
            </a:r>
            <a:endParaRPr lang="en-CA" sz="1600" dirty="0">
              <a:solidFill>
                <a:schemeClr val="tx1"/>
              </a:solidFill>
            </a:endParaRPr>
          </a:p>
          <a:p>
            <a:pPr marL="457200" indent="-457200">
              <a:buFont typeface="+mj-lt"/>
              <a:buAutoNum type="arabicPeriod"/>
            </a:pPr>
            <a:endParaRPr lang="en-CA" sz="2000" b="1" dirty="0">
              <a:solidFill>
                <a:schemeClr val="tx1"/>
              </a:solidFill>
            </a:endParaRPr>
          </a:p>
          <a:p>
            <a:pPr marL="457200" indent="-457200">
              <a:buFont typeface="+mj-lt"/>
              <a:buAutoNum type="arabicPeriod"/>
            </a:pPr>
            <a:endParaRPr lang="en-CA" sz="2000" b="1" dirty="0">
              <a:solidFill>
                <a:schemeClr val="tx1"/>
              </a:solidFill>
            </a:endParaRPr>
          </a:p>
          <a:p>
            <a:pPr marL="457200" indent="-457200">
              <a:buFont typeface="+mj-lt"/>
              <a:buAutoNum type="arabicPeriod"/>
            </a:pPr>
            <a:endParaRPr lang="en-CA" sz="2000" b="1" dirty="0">
              <a:solidFill>
                <a:schemeClr val="tx1"/>
              </a:solidFill>
            </a:endParaRPr>
          </a:p>
        </p:txBody>
      </p:sp>
      <p:pic>
        <p:nvPicPr>
          <p:cNvPr id="19" name="Picture 2">
            <a:extLst>
              <a:ext uri="{FF2B5EF4-FFF2-40B4-BE49-F238E27FC236}">
                <a16:creationId xmlns:a16="http://schemas.microsoft.com/office/drawing/2014/main" id="{B0D6D301-8C10-65E0-BA18-D9E4FF787C9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03" r="68890" b="7654"/>
          <a:stretch/>
        </p:blipFill>
        <p:spPr bwMode="auto">
          <a:xfrm>
            <a:off x="6162787" y="5229278"/>
            <a:ext cx="853236" cy="1524676"/>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a:extLst>
              <a:ext uri="{FF2B5EF4-FFF2-40B4-BE49-F238E27FC236}">
                <a16:creationId xmlns:a16="http://schemas.microsoft.com/office/drawing/2014/main" id="{F617471B-F194-50BE-DB78-EB152F88331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847" t="6554" r="49376" b="7732"/>
          <a:stretch/>
        </p:blipFill>
        <p:spPr bwMode="auto">
          <a:xfrm>
            <a:off x="9692586" y="5229278"/>
            <a:ext cx="645615" cy="1524676"/>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a:extLst>
              <a:ext uri="{FF2B5EF4-FFF2-40B4-BE49-F238E27FC236}">
                <a16:creationId xmlns:a16="http://schemas.microsoft.com/office/drawing/2014/main" id="{3B5D0198-08D5-A48F-88D6-96D6A22414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0832" t="18691"/>
          <a:stretch/>
        </p:blipFill>
        <p:spPr bwMode="auto">
          <a:xfrm>
            <a:off x="8007026" y="5451742"/>
            <a:ext cx="840797" cy="1406258"/>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948AFE5A-3847-BFA8-870F-9F5472F549E1}"/>
              </a:ext>
            </a:extLst>
          </p:cNvPr>
          <p:cNvSpPr txBox="1"/>
          <p:nvPr/>
        </p:nvSpPr>
        <p:spPr>
          <a:xfrm>
            <a:off x="6180849" y="4959726"/>
            <a:ext cx="853236" cy="369332"/>
          </a:xfrm>
          <a:prstGeom prst="rect">
            <a:avLst/>
          </a:prstGeom>
          <a:noFill/>
        </p:spPr>
        <p:txBody>
          <a:bodyPr wrap="square" rtlCol="0">
            <a:spAutoFit/>
          </a:bodyPr>
          <a:lstStyle/>
          <a:p>
            <a:r>
              <a:rPr lang="en-CA" b="1" dirty="0"/>
              <a:t>Level 1</a:t>
            </a:r>
            <a:endParaRPr lang="es-MX" b="1" dirty="0"/>
          </a:p>
        </p:txBody>
      </p:sp>
      <p:sp>
        <p:nvSpPr>
          <p:cNvPr id="23" name="TextBox 22">
            <a:extLst>
              <a:ext uri="{FF2B5EF4-FFF2-40B4-BE49-F238E27FC236}">
                <a16:creationId xmlns:a16="http://schemas.microsoft.com/office/drawing/2014/main" id="{F5698909-B87B-EBB0-821E-6807EB19DD74}"/>
              </a:ext>
            </a:extLst>
          </p:cNvPr>
          <p:cNvSpPr txBox="1"/>
          <p:nvPr/>
        </p:nvSpPr>
        <p:spPr>
          <a:xfrm>
            <a:off x="7909254" y="4959726"/>
            <a:ext cx="853236" cy="369332"/>
          </a:xfrm>
          <a:prstGeom prst="rect">
            <a:avLst/>
          </a:prstGeom>
          <a:noFill/>
        </p:spPr>
        <p:txBody>
          <a:bodyPr wrap="square" rtlCol="0">
            <a:spAutoFit/>
          </a:bodyPr>
          <a:lstStyle/>
          <a:p>
            <a:r>
              <a:rPr lang="en-CA" b="1" dirty="0"/>
              <a:t>Level 2</a:t>
            </a:r>
            <a:endParaRPr lang="es-MX" b="1" dirty="0"/>
          </a:p>
        </p:txBody>
      </p:sp>
      <p:sp>
        <p:nvSpPr>
          <p:cNvPr id="24" name="TextBox 23">
            <a:extLst>
              <a:ext uri="{FF2B5EF4-FFF2-40B4-BE49-F238E27FC236}">
                <a16:creationId xmlns:a16="http://schemas.microsoft.com/office/drawing/2014/main" id="{4AA03909-A278-1383-758D-6B7992129BE7}"/>
              </a:ext>
            </a:extLst>
          </p:cNvPr>
          <p:cNvSpPr txBox="1"/>
          <p:nvPr/>
        </p:nvSpPr>
        <p:spPr>
          <a:xfrm>
            <a:off x="9574417" y="4937300"/>
            <a:ext cx="853236" cy="369332"/>
          </a:xfrm>
          <a:prstGeom prst="rect">
            <a:avLst/>
          </a:prstGeom>
          <a:noFill/>
        </p:spPr>
        <p:txBody>
          <a:bodyPr wrap="square" rtlCol="0">
            <a:spAutoFit/>
          </a:bodyPr>
          <a:lstStyle/>
          <a:p>
            <a:r>
              <a:rPr lang="en-CA" b="1" dirty="0"/>
              <a:t>Level 3</a:t>
            </a:r>
            <a:endParaRPr lang="es-MX" b="1" dirty="0"/>
          </a:p>
        </p:txBody>
      </p:sp>
    </p:spTree>
    <p:extLst>
      <p:ext uri="{BB962C8B-B14F-4D97-AF65-F5344CB8AC3E}">
        <p14:creationId xmlns:p14="http://schemas.microsoft.com/office/powerpoint/2010/main" val="1366090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1940D6B-A0D9-D881-EBA5-506F362A9BDE}"/>
              </a:ext>
            </a:extLst>
          </p:cNvPr>
          <p:cNvSpPr>
            <a:spLocks noGrp="1"/>
          </p:cNvSpPr>
          <p:nvPr>
            <p:ph type="title"/>
          </p:nvPr>
        </p:nvSpPr>
        <p:spPr>
          <a:xfrm>
            <a:off x="838200" y="365125"/>
            <a:ext cx="10515600" cy="1325563"/>
          </a:xfrm>
        </p:spPr>
        <p:txBody>
          <a:bodyPr/>
          <a:lstStyle/>
          <a:p>
            <a:r>
              <a:rPr lang="en-CA" b="1" dirty="0"/>
              <a:t>Bubble Popping</a:t>
            </a:r>
            <a:endParaRPr lang="es-MX" dirty="0"/>
          </a:p>
        </p:txBody>
      </p:sp>
      <p:sp>
        <p:nvSpPr>
          <p:cNvPr id="6" name="TextBox 5">
            <a:extLst>
              <a:ext uri="{FF2B5EF4-FFF2-40B4-BE49-F238E27FC236}">
                <a16:creationId xmlns:a16="http://schemas.microsoft.com/office/drawing/2014/main" id="{5E38EE19-1124-43A0-3099-ED988EDC35F5}"/>
              </a:ext>
            </a:extLst>
          </p:cNvPr>
          <p:cNvSpPr txBox="1"/>
          <p:nvPr/>
        </p:nvSpPr>
        <p:spPr>
          <a:xfrm>
            <a:off x="8862391" y="843240"/>
            <a:ext cx="2491409" cy="369332"/>
          </a:xfrm>
          <a:prstGeom prst="rect">
            <a:avLst/>
          </a:prstGeom>
          <a:solidFill>
            <a:srgbClr val="0066FF"/>
          </a:solidFill>
        </p:spPr>
        <p:txBody>
          <a:bodyPr wrap="square" rtlCol="0">
            <a:spAutoFit/>
          </a:bodyPr>
          <a:lstStyle>
            <a:defPPr>
              <a:defRPr lang="es-MX"/>
            </a:defPPr>
            <a:lvl1pPr algn="ctr">
              <a:defRPr b="1">
                <a:solidFill>
                  <a:schemeClr val="bg1"/>
                </a:solidFill>
              </a:defRPr>
            </a:lvl1pPr>
          </a:lstStyle>
          <a:p>
            <a:r>
              <a:rPr lang="en-CA" dirty="0"/>
              <a:t>Customize your Tea</a:t>
            </a:r>
            <a:endParaRPr lang="es-MX" dirty="0"/>
          </a:p>
        </p:txBody>
      </p:sp>
      <p:sp>
        <p:nvSpPr>
          <p:cNvPr id="15" name="Rectangle 14">
            <a:extLst>
              <a:ext uri="{FF2B5EF4-FFF2-40B4-BE49-F238E27FC236}">
                <a16:creationId xmlns:a16="http://schemas.microsoft.com/office/drawing/2014/main" id="{C2734053-D28D-14CC-BB71-4FD5D2544FFF}"/>
              </a:ext>
            </a:extLst>
          </p:cNvPr>
          <p:cNvSpPr/>
          <p:nvPr/>
        </p:nvSpPr>
        <p:spPr>
          <a:xfrm>
            <a:off x="5411902" y="2556634"/>
            <a:ext cx="2699634" cy="352611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CA" sz="2000" dirty="0">
                <a:solidFill>
                  <a:schemeClr val="tx1"/>
                </a:solidFill>
              </a:rPr>
              <a:t>Green Tea (Green)</a:t>
            </a:r>
          </a:p>
          <a:p>
            <a:pPr marL="342900" indent="-342900">
              <a:buFont typeface="Arial" panose="020B0604020202020204" pitchFamily="34" charset="0"/>
              <a:buChar char="•"/>
            </a:pPr>
            <a:r>
              <a:rPr lang="en-CA" sz="2000" dirty="0">
                <a:solidFill>
                  <a:schemeClr val="tx1"/>
                </a:solidFill>
              </a:rPr>
              <a:t>Chai (Light Brown)</a:t>
            </a:r>
          </a:p>
          <a:p>
            <a:pPr marL="342900" indent="-342900">
              <a:buFont typeface="Arial" panose="020B0604020202020204" pitchFamily="34" charset="0"/>
              <a:buChar char="•"/>
            </a:pPr>
            <a:r>
              <a:rPr lang="en-CA" sz="2000" dirty="0">
                <a:solidFill>
                  <a:schemeClr val="tx1"/>
                </a:solidFill>
              </a:rPr>
              <a:t>Coconut (white)</a:t>
            </a:r>
          </a:p>
          <a:p>
            <a:pPr marL="342900" indent="-342900">
              <a:buFont typeface="Arial" panose="020B0604020202020204" pitchFamily="34" charset="0"/>
              <a:buChar char="•"/>
            </a:pPr>
            <a:r>
              <a:rPr lang="en-CA" sz="2000" dirty="0">
                <a:solidFill>
                  <a:schemeClr val="tx1"/>
                </a:solidFill>
              </a:rPr>
              <a:t>Taro</a:t>
            </a:r>
          </a:p>
          <a:p>
            <a:pPr marL="342900" indent="-342900">
              <a:buFont typeface="Arial" panose="020B0604020202020204" pitchFamily="34" charset="0"/>
              <a:buChar char="•"/>
            </a:pPr>
            <a:r>
              <a:rPr lang="en-CA" sz="2000" dirty="0" err="1">
                <a:solidFill>
                  <a:schemeClr val="tx1"/>
                </a:solidFill>
              </a:rPr>
              <a:t>WaterMelon</a:t>
            </a:r>
            <a:endParaRPr lang="es-MX" sz="2000" dirty="0">
              <a:solidFill>
                <a:schemeClr val="tx1"/>
              </a:solidFill>
            </a:endParaRPr>
          </a:p>
        </p:txBody>
      </p:sp>
      <p:sp>
        <p:nvSpPr>
          <p:cNvPr id="17" name="TextBox 16">
            <a:extLst>
              <a:ext uri="{FF2B5EF4-FFF2-40B4-BE49-F238E27FC236}">
                <a16:creationId xmlns:a16="http://schemas.microsoft.com/office/drawing/2014/main" id="{D7ABF8DE-1D1F-8CBE-3DE6-1E744AE47B27}"/>
              </a:ext>
            </a:extLst>
          </p:cNvPr>
          <p:cNvSpPr txBox="1"/>
          <p:nvPr/>
        </p:nvSpPr>
        <p:spPr>
          <a:xfrm>
            <a:off x="1375803" y="2326621"/>
            <a:ext cx="954157" cy="369332"/>
          </a:xfrm>
          <a:prstGeom prst="rect">
            <a:avLst/>
          </a:prstGeom>
          <a:noFill/>
        </p:spPr>
        <p:txBody>
          <a:bodyPr wrap="square" rtlCol="0">
            <a:spAutoFit/>
          </a:bodyPr>
          <a:lstStyle/>
          <a:p>
            <a:r>
              <a:rPr lang="en-CA" dirty="0">
                <a:solidFill>
                  <a:schemeClr val="bg1"/>
                </a:solidFill>
              </a:rPr>
              <a:t>LOG IN</a:t>
            </a:r>
            <a:endParaRPr lang="es-MX" dirty="0">
              <a:solidFill>
                <a:schemeClr val="bg1"/>
              </a:solidFill>
            </a:endParaRPr>
          </a:p>
        </p:txBody>
      </p:sp>
      <p:sp>
        <p:nvSpPr>
          <p:cNvPr id="18" name="TextBox 17">
            <a:extLst>
              <a:ext uri="{FF2B5EF4-FFF2-40B4-BE49-F238E27FC236}">
                <a16:creationId xmlns:a16="http://schemas.microsoft.com/office/drawing/2014/main" id="{44551E12-5098-DAC4-76E5-BF222289D401}"/>
              </a:ext>
            </a:extLst>
          </p:cNvPr>
          <p:cNvSpPr txBox="1"/>
          <p:nvPr/>
        </p:nvSpPr>
        <p:spPr>
          <a:xfrm>
            <a:off x="3458879" y="2326621"/>
            <a:ext cx="1190149" cy="369332"/>
          </a:xfrm>
          <a:prstGeom prst="rect">
            <a:avLst/>
          </a:prstGeom>
          <a:noFill/>
        </p:spPr>
        <p:txBody>
          <a:bodyPr wrap="square" rtlCol="0">
            <a:spAutoFit/>
          </a:bodyPr>
          <a:lstStyle/>
          <a:p>
            <a:r>
              <a:rPr lang="en-CA" dirty="0">
                <a:solidFill>
                  <a:schemeClr val="bg1"/>
                </a:solidFill>
              </a:rPr>
              <a:t>REGISTER</a:t>
            </a:r>
            <a:endParaRPr lang="es-MX" dirty="0">
              <a:solidFill>
                <a:schemeClr val="bg1"/>
              </a:solidFill>
            </a:endParaRPr>
          </a:p>
        </p:txBody>
      </p:sp>
      <p:sp>
        <p:nvSpPr>
          <p:cNvPr id="3" name="Rectangle 2">
            <a:extLst>
              <a:ext uri="{FF2B5EF4-FFF2-40B4-BE49-F238E27FC236}">
                <a16:creationId xmlns:a16="http://schemas.microsoft.com/office/drawing/2014/main" id="{B6EB2763-7118-D20D-723A-918A2346B4CC}"/>
              </a:ext>
            </a:extLst>
          </p:cNvPr>
          <p:cNvSpPr/>
          <p:nvPr/>
        </p:nvSpPr>
        <p:spPr>
          <a:xfrm>
            <a:off x="710252" y="1980767"/>
            <a:ext cx="4120562" cy="622852"/>
          </a:xfrm>
          <a:prstGeom prst="rect">
            <a:avLst/>
          </a:prstGeom>
          <a:solidFill>
            <a:srgbClr val="E987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5" name="TextBox 4">
            <a:extLst>
              <a:ext uri="{FF2B5EF4-FFF2-40B4-BE49-F238E27FC236}">
                <a16:creationId xmlns:a16="http://schemas.microsoft.com/office/drawing/2014/main" id="{5677445D-7F28-370F-C34B-78C9D51E1EEA}"/>
              </a:ext>
            </a:extLst>
          </p:cNvPr>
          <p:cNvSpPr txBox="1"/>
          <p:nvPr/>
        </p:nvSpPr>
        <p:spPr>
          <a:xfrm>
            <a:off x="794715" y="2158595"/>
            <a:ext cx="1190149" cy="276999"/>
          </a:xfrm>
          <a:prstGeom prst="rect">
            <a:avLst/>
          </a:prstGeom>
          <a:noFill/>
        </p:spPr>
        <p:txBody>
          <a:bodyPr wrap="square" rtlCol="0">
            <a:spAutoFit/>
          </a:bodyPr>
          <a:lstStyle/>
          <a:p>
            <a:r>
              <a:rPr lang="en-CA" sz="1200" dirty="0">
                <a:solidFill>
                  <a:schemeClr val="bg1"/>
                </a:solidFill>
              </a:rPr>
              <a:t>BACK TO GAME</a:t>
            </a:r>
            <a:endParaRPr lang="es-MX" sz="1200" dirty="0">
              <a:solidFill>
                <a:schemeClr val="bg1"/>
              </a:solidFill>
            </a:endParaRPr>
          </a:p>
        </p:txBody>
      </p:sp>
      <p:sp>
        <p:nvSpPr>
          <p:cNvPr id="7" name="TextBox 6">
            <a:extLst>
              <a:ext uri="{FF2B5EF4-FFF2-40B4-BE49-F238E27FC236}">
                <a16:creationId xmlns:a16="http://schemas.microsoft.com/office/drawing/2014/main" id="{1CBAA14A-C6CE-3A71-75AF-D0EDBD14B8D8}"/>
              </a:ext>
            </a:extLst>
          </p:cNvPr>
          <p:cNvSpPr txBox="1"/>
          <p:nvPr/>
        </p:nvSpPr>
        <p:spPr>
          <a:xfrm>
            <a:off x="3853375" y="2166732"/>
            <a:ext cx="899658" cy="276999"/>
          </a:xfrm>
          <a:prstGeom prst="rect">
            <a:avLst/>
          </a:prstGeom>
          <a:noFill/>
        </p:spPr>
        <p:txBody>
          <a:bodyPr wrap="square" rtlCol="0">
            <a:spAutoFit/>
          </a:bodyPr>
          <a:lstStyle/>
          <a:p>
            <a:pPr algn="ctr"/>
            <a:r>
              <a:rPr lang="en-CA" sz="1200" dirty="0">
                <a:solidFill>
                  <a:schemeClr val="bg1"/>
                </a:solidFill>
              </a:rPr>
              <a:t>RESTART</a:t>
            </a:r>
            <a:endParaRPr lang="es-MX" sz="1200" dirty="0">
              <a:solidFill>
                <a:schemeClr val="bg1"/>
              </a:solidFill>
            </a:endParaRPr>
          </a:p>
        </p:txBody>
      </p:sp>
      <p:sp>
        <p:nvSpPr>
          <p:cNvPr id="11" name="Rectangle 10">
            <a:extLst>
              <a:ext uri="{FF2B5EF4-FFF2-40B4-BE49-F238E27FC236}">
                <a16:creationId xmlns:a16="http://schemas.microsoft.com/office/drawing/2014/main" id="{A22D4DBC-D20C-6017-100D-47EEBD9F2156}"/>
              </a:ext>
            </a:extLst>
          </p:cNvPr>
          <p:cNvSpPr/>
          <p:nvPr/>
        </p:nvSpPr>
        <p:spPr>
          <a:xfrm>
            <a:off x="665469" y="5710173"/>
            <a:ext cx="4120562" cy="425584"/>
          </a:xfrm>
          <a:prstGeom prst="rect">
            <a:avLst/>
          </a:prstGeom>
          <a:solidFill>
            <a:srgbClr val="E987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TextBox 7">
            <a:extLst>
              <a:ext uri="{FF2B5EF4-FFF2-40B4-BE49-F238E27FC236}">
                <a16:creationId xmlns:a16="http://schemas.microsoft.com/office/drawing/2014/main" id="{8FC78646-F16C-C335-CD38-61C1CA6C9A2A}"/>
              </a:ext>
            </a:extLst>
          </p:cNvPr>
          <p:cNvSpPr txBox="1"/>
          <p:nvPr/>
        </p:nvSpPr>
        <p:spPr>
          <a:xfrm>
            <a:off x="3869050" y="5784465"/>
            <a:ext cx="899658" cy="276999"/>
          </a:xfrm>
          <a:prstGeom prst="rect">
            <a:avLst/>
          </a:prstGeom>
          <a:noFill/>
        </p:spPr>
        <p:txBody>
          <a:bodyPr wrap="square" rtlCol="0">
            <a:spAutoFit/>
          </a:bodyPr>
          <a:lstStyle/>
          <a:p>
            <a:pPr algn="ctr"/>
            <a:r>
              <a:rPr lang="en-CA" sz="1200" dirty="0">
                <a:solidFill>
                  <a:schemeClr val="bg1"/>
                </a:solidFill>
              </a:rPr>
              <a:t>EXIT</a:t>
            </a:r>
            <a:endParaRPr lang="es-MX" sz="1200" dirty="0">
              <a:solidFill>
                <a:schemeClr val="bg1"/>
              </a:solidFill>
            </a:endParaRPr>
          </a:p>
        </p:txBody>
      </p:sp>
      <p:sp>
        <p:nvSpPr>
          <p:cNvPr id="12" name="TextBox 11">
            <a:extLst>
              <a:ext uri="{FF2B5EF4-FFF2-40B4-BE49-F238E27FC236}">
                <a16:creationId xmlns:a16="http://schemas.microsoft.com/office/drawing/2014/main" id="{120F005C-F826-D45E-1A05-879A47A87104}"/>
              </a:ext>
            </a:extLst>
          </p:cNvPr>
          <p:cNvSpPr txBox="1"/>
          <p:nvPr/>
        </p:nvSpPr>
        <p:spPr>
          <a:xfrm>
            <a:off x="665469" y="5802507"/>
            <a:ext cx="1146868" cy="276999"/>
          </a:xfrm>
          <a:prstGeom prst="rect">
            <a:avLst/>
          </a:prstGeom>
          <a:noFill/>
        </p:spPr>
        <p:txBody>
          <a:bodyPr wrap="square" rtlCol="0">
            <a:spAutoFit/>
          </a:bodyPr>
          <a:lstStyle/>
          <a:p>
            <a:pPr algn="ctr"/>
            <a:r>
              <a:rPr lang="en-CA" sz="1200" dirty="0">
                <a:solidFill>
                  <a:schemeClr val="bg1"/>
                </a:solidFill>
              </a:rPr>
              <a:t>BACK HOME</a:t>
            </a:r>
            <a:endParaRPr lang="es-MX" sz="1200" dirty="0">
              <a:solidFill>
                <a:schemeClr val="bg1"/>
              </a:solidFill>
            </a:endParaRPr>
          </a:p>
        </p:txBody>
      </p:sp>
      <p:sp>
        <p:nvSpPr>
          <p:cNvPr id="14" name="Rectangle 13">
            <a:extLst>
              <a:ext uri="{FF2B5EF4-FFF2-40B4-BE49-F238E27FC236}">
                <a16:creationId xmlns:a16="http://schemas.microsoft.com/office/drawing/2014/main" id="{AE35FFAF-E799-0FAE-D858-F8D9EDC38143}"/>
              </a:ext>
            </a:extLst>
          </p:cNvPr>
          <p:cNvSpPr/>
          <p:nvPr/>
        </p:nvSpPr>
        <p:spPr>
          <a:xfrm>
            <a:off x="8493844" y="2550611"/>
            <a:ext cx="2699634" cy="352611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CA" sz="2000" dirty="0">
                <a:solidFill>
                  <a:schemeClr val="tx1"/>
                </a:solidFill>
              </a:rPr>
              <a:t>Tapioca</a:t>
            </a:r>
          </a:p>
          <a:p>
            <a:pPr marL="342900" indent="-342900">
              <a:buFont typeface="Arial" panose="020B0604020202020204" pitchFamily="34" charset="0"/>
              <a:buChar char="•"/>
            </a:pPr>
            <a:r>
              <a:rPr lang="en-CA" sz="2000" dirty="0">
                <a:solidFill>
                  <a:schemeClr val="tx1"/>
                </a:solidFill>
              </a:rPr>
              <a:t>Pudding</a:t>
            </a:r>
          </a:p>
          <a:p>
            <a:pPr marL="342900" indent="-342900">
              <a:buFont typeface="Arial" panose="020B0604020202020204" pitchFamily="34" charset="0"/>
              <a:buChar char="•"/>
            </a:pPr>
            <a:r>
              <a:rPr lang="en-CA" sz="2000" dirty="0">
                <a:solidFill>
                  <a:schemeClr val="tx1"/>
                </a:solidFill>
              </a:rPr>
              <a:t>Grass jelly</a:t>
            </a:r>
          </a:p>
          <a:p>
            <a:pPr marL="342900" indent="-342900">
              <a:buFont typeface="Arial" panose="020B0604020202020204" pitchFamily="34" charset="0"/>
              <a:buChar char="•"/>
            </a:pPr>
            <a:r>
              <a:rPr lang="en-CA" sz="2000" dirty="0">
                <a:solidFill>
                  <a:schemeClr val="tx1"/>
                </a:solidFill>
              </a:rPr>
              <a:t>Coconut</a:t>
            </a:r>
          </a:p>
          <a:p>
            <a:pPr marL="342900" indent="-342900">
              <a:buFont typeface="Arial" panose="020B0604020202020204" pitchFamily="34" charset="0"/>
              <a:buChar char="•"/>
            </a:pPr>
            <a:r>
              <a:rPr lang="en-CA" sz="2000" dirty="0">
                <a:solidFill>
                  <a:schemeClr val="tx1"/>
                </a:solidFill>
              </a:rPr>
              <a:t>Rainbow</a:t>
            </a:r>
          </a:p>
          <a:p>
            <a:pPr marL="342900" indent="-342900">
              <a:buFont typeface="Arial" panose="020B0604020202020204" pitchFamily="34" charset="0"/>
              <a:buChar char="•"/>
            </a:pPr>
            <a:r>
              <a:rPr lang="en-CA" sz="2000" dirty="0">
                <a:solidFill>
                  <a:schemeClr val="tx1"/>
                </a:solidFill>
              </a:rPr>
              <a:t>Mango Chunk</a:t>
            </a:r>
            <a:endParaRPr lang="es-MX" sz="2000" dirty="0">
              <a:solidFill>
                <a:schemeClr val="tx1"/>
              </a:solidFill>
            </a:endParaRPr>
          </a:p>
        </p:txBody>
      </p:sp>
      <p:sp>
        <p:nvSpPr>
          <p:cNvPr id="19" name="TextBox 18">
            <a:extLst>
              <a:ext uri="{FF2B5EF4-FFF2-40B4-BE49-F238E27FC236}">
                <a16:creationId xmlns:a16="http://schemas.microsoft.com/office/drawing/2014/main" id="{9CE9A5F2-C5AA-3971-78B2-D9A286BE6D5A}"/>
              </a:ext>
            </a:extLst>
          </p:cNvPr>
          <p:cNvSpPr txBox="1"/>
          <p:nvPr/>
        </p:nvSpPr>
        <p:spPr>
          <a:xfrm>
            <a:off x="5411902" y="1980767"/>
            <a:ext cx="2699634" cy="369332"/>
          </a:xfrm>
          <a:prstGeom prst="rect">
            <a:avLst/>
          </a:prstGeom>
          <a:noFill/>
        </p:spPr>
        <p:txBody>
          <a:bodyPr wrap="square" rtlCol="0">
            <a:spAutoFit/>
          </a:bodyPr>
          <a:lstStyle/>
          <a:p>
            <a:pPr algn="ctr"/>
            <a:r>
              <a:rPr lang="en-CA" b="1" dirty="0"/>
              <a:t>Tea Flavour</a:t>
            </a:r>
            <a:endParaRPr lang="es-MX" b="1" dirty="0"/>
          </a:p>
        </p:txBody>
      </p:sp>
      <p:sp>
        <p:nvSpPr>
          <p:cNvPr id="21" name="TextBox 20">
            <a:extLst>
              <a:ext uri="{FF2B5EF4-FFF2-40B4-BE49-F238E27FC236}">
                <a16:creationId xmlns:a16="http://schemas.microsoft.com/office/drawing/2014/main" id="{16C98DEE-7860-43EB-2210-60664F7A6CE8}"/>
              </a:ext>
            </a:extLst>
          </p:cNvPr>
          <p:cNvSpPr txBox="1"/>
          <p:nvPr/>
        </p:nvSpPr>
        <p:spPr>
          <a:xfrm>
            <a:off x="8493844" y="1957289"/>
            <a:ext cx="2699634" cy="369332"/>
          </a:xfrm>
          <a:prstGeom prst="rect">
            <a:avLst/>
          </a:prstGeom>
          <a:noFill/>
        </p:spPr>
        <p:txBody>
          <a:bodyPr wrap="square" rtlCol="0">
            <a:spAutoFit/>
          </a:bodyPr>
          <a:lstStyle/>
          <a:p>
            <a:pPr algn="ctr"/>
            <a:r>
              <a:rPr lang="en-CA" b="1" dirty="0"/>
              <a:t>Bubble Types</a:t>
            </a:r>
            <a:endParaRPr lang="es-MX" b="1" dirty="0"/>
          </a:p>
        </p:txBody>
      </p:sp>
      <p:pic>
        <p:nvPicPr>
          <p:cNvPr id="20" name="Picture 19">
            <a:extLst>
              <a:ext uri="{FF2B5EF4-FFF2-40B4-BE49-F238E27FC236}">
                <a16:creationId xmlns:a16="http://schemas.microsoft.com/office/drawing/2014/main" id="{F3735F17-96C6-C2B0-29B2-3DE6DC549CE8}"/>
              </a:ext>
            </a:extLst>
          </p:cNvPr>
          <p:cNvPicPr>
            <a:picLocks noChangeAspect="1"/>
          </p:cNvPicPr>
          <p:nvPr/>
        </p:nvPicPr>
        <p:blipFill>
          <a:blip r:embed="rId2"/>
          <a:stretch>
            <a:fillRect/>
          </a:stretch>
        </p:blipFill>
        <p:spPr>
          <a:xfrm>
            <a:off x="973578" y="2603619"/>
            <a:ext cx="3444854" cy="3105757"/>
          </a:xfrm>
          <a:prstGeom prst="rect">
            <a:avLst/>
          </a:prstGeom>
        </p:spPr>
      </p:pic>
      <p:cxnSp>
        <p:nvCxnSpPr>
          <p:cNvPr id="23" name="Straight Arrow Connector 22">
            <a:extLst>
              <a:ext uri="{FF2B5EF4-FFF2-40B4-BE49-F238E27FC236}">
                <a16:creationId xmlns:a16="http://schemas.microsoft.com/office/drawing/2014/main" id="{5015A910-D6B8-519A-F1F1-5E7CD51D3880}"/>
              </a:ext>
            </a:extLst>
          </p:cNvPr>
          <p:cNvCxnSpPr>
            <a:stCxn id="7" idx="0"/>
          </p:cNvCxnSpPr>
          <p:nvPr/>
        </p:nvCxnSpPr>
        <p:spPr>
          <a:xfrm flipV="1">
            <a:off x="4303204" y="1690688"/>
            <a:ext cx="345824" cy="476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F9609B1A-6993-3508-6351-18A9ED7767B7}"/>
              </a:ext>
            </a:extLst>
          </p:cNvPr>
          <p:cNvSpPr txBox="1"/>
          <p:nvPr/>
        </p:nvSpPr>
        <p:spPr>
          <a:xfrm>
            <a:off x="4053953" y="1292516"/>
            <a:ext cx="2109581" cy="369332"/>
          </a:xfrm>
          <a:prstGeom prst="rect">
            <a:avLst/>
          </a:prstGeom>
          <a:noFill/>
        </p:spPr>
        <p:txBody>
          <a:bodyPr wrap="square" rtlCol="0">
            <a:spAutoFit/>
          </a:bodyPr>
          <a:lstStyle/>
          <a:p>
            <a:r>
              <a:rPr lang="en-CA" dirty="0"/>
              <a:t>Clean up style </a:t>
            </a:r>
            <a:endParaRPr lang="es-MX" dirty="0"/>
          </a:p>
        </p:txBody>
      </p:sp>
    </p:spTree>
    <p:extLst>
      <p:ext uri="{BB962C8B-B14F-4D97-AF65-F5344CB8AC3E}">
        <p14:creationId xmlns:p14="http://schemas.microsoft.com/office/powerpoint/2010/main" val="8076449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241</TotalTime>
  <Words>340</Words>
  <Application>Microsoft Office PowerPoint</Application>
  <PresentationFormat>Widescreen</PresentationFormat>
  <Paragraphs>92</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ArticulatCF-Medium</vt:lpstr>
      <vt:lpstr>Calibri</vt:lpstr>
      <vt:lpstr>Calibri Light</vt:lpstr>
      <vt:lpstr>Office Theme</vt:lpstr>
      <vt:lpstr>Bubble Popping –  Site Layout</vt:lpstr>
      <vt:lpstr>PowerPoint Presentation</vt:lpstr>
      <vt:lpstr>Bubble Popping - Target User</vt:lpstr>
      <vt:lpstr>Bubble Popping</vt:lpstr>
      <vt:lpstr>Bubble Popping</vt:lpstr>
      <vt:lpstr>Bubble Popping</vt:lpstr>
      <vt:lpstr>Bubble Popping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Celia Flores</dc:creator>
  <cp:lastModifiedBy>Celia Flores</cp:lastModifiedBy>
  <cp:revision>31</cp:revision>
  <dcterms:created xsi:type="dcterms:W3CDTF">2023-03-11T23:48:05Z</dcterms:created>
  <dcterms:modified xsi:type="dcterms:W3CDTF">2023-03-19T15:29:43Z</dcterms:modified>
</cp:coreProperties>
</file>

<file path=docProps/thumbnail.jpeg>
</file>